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cademy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https://www.impossible-bureau.com" TargetMode="External" Type="http://schemas.openxmlformats.org/officeDocument/2006/relationships/hyperlink"/><Relationship Id="rId6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VAFz4y68k0Q.mp4" Type="http://schemas.openxmlformats.org/officeDocument/2006/relationships/video"/><Relationship Id="rId6" Target="../media/VAFz4y68k0Q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1.png" Type="http://schemas.openxmlformats.org/officeDocument/2006/relationships/image"/><Relationship Id="rId6" Target="https://conectesus-paciente.saude.gov.br/login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412" y="806834"/>
            <a:ext cx="8115869" cy="4716611"/>
          </a:xfrm>
          <a:custGeom>
            <a:avLst/>
            <a:gdLst/>
            <a:ahLst/>
            <a:cxnLst/>
            <a:rect r="r" b="b" t="t" l="l"/>
            <a:pathLst>
              <a:path h="4716611" w="8115869">
                <a:moveTo>
                  <a:pt x="0" y="0"/>
                </a:moveTo>
                <a:lnTo>
                  <a:pt x="8115869" y="0"/>
                </a:lnTo>
                <a:lnTo>
                  <a:pt x="8115869" y="4716611"/>
                </a:lnTo>
                <a:lnTo>
                  <a:pt x="0" y="471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0151" y="1277023"/>
            <a:ext cx="12484998" cy="1083973"/>
            <a:chOff x="0" y="0"/>
            <a:chExt cx="2876863" cy="249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341" y="0"/>
                  </a:moveTo>
                  <a:lnTo>
                    <a:pt x="2872522" y="0"/>
                  </a:lnTo>
                  <a:cubicBezTo>
                    <a:pt x="2873673" y="0"/>
                    <a:pt x="2874777" y="457"/>
                    <a:pt x="2875591" y="1271"/>
                  </a:cubicBezTo>
                  <a:cubicBezTo>
                    <a:pt x="2876405" y="2085"/>
                    <a:pt x="2876863" y="3189"/>
                    <a:pt x="2876863" y="4341"/>
                  </a:cubicBezTo>
                  <a:lnTo>
                    <a:pt x="2876863" y="245434"/>
                  </a:lnTo>
                  <a:cubicBezTo>
                    <a:pt x="2876863" y="246586"/>
                    <a:pt x="2876405" y="247690"/>
                    <a:pt x="2875591" y="248504"/>
                  </a:cubicBezTo>
                  <a:cubicBezTo>
                    <a:pt x="2874777" y="249318"/>
                    <a:pt x="2873673" y="249775"/>
                    <a:pt x="2872522" y="249775"/>
                  </a:cubicBezTo>
                  <a:lnTo>
                    <a:pt x="4341" y="249775"/>
                  </a:lnTo>
                  <a:cubicBezTo>
                    <a:pt x="3189" y="249775"/>
                    <a:pt x="2085" y="249318"/>
                    <a:pt x="1271" y="248504"/>
                  </a:cubicBezTo>
                  <a:cubicBezTo>
                    <a:pt x="457" y="247690"/>
                    <a:pt x="0" y="246586"/>
                    <a:pt x="0" y="245434"/>
                  </a:cubicBezTo>
                  <a:lnTo>
                    <a:pt x="0" y="4341"/>
                  </a:lnTo>
                  <a:cubicBezTo>
                    <a:pt x="0" y="3189"/>
                    <a:pt x="457" y="2085"/>
                    <a:pt x="1271" y="1271"/>
                  </a:cubicBezTo>
                  <a:cubicBezTo>
                    <a:pt x="2085" y="457"/>
                    <a:pt x="3189" y="0"/>
                    <a:pt x="4341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7004" y="1612062"/>
            <a:ext cx="395596" cy="3955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24271" y="1612062"/>
            <a:ext cx="395596" cy="3955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51537" y="1612062"/>
            <a:ext cx="395596" cy="3955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50151" y="2057400"/>
            <a:ext cx="12484998" cy="7080494"/>
            <a:chOff x="0" y="0"/>
            <a:chExt cx="3288230" cy="18648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8823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88230">
                  <a:moveTo>
                    <a:pt x="0" y="0"/>
                  </a:moveTo>
                  <a:lnTo>
                    <a:pt x="3288230" y="0"/>
                  </a:lnTo>
                  <a:lnTo>
                    <a:pt x="328823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010101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8823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>
            <a:hlinkClick r:id="rId5" tooltip="https://www.impossible-bureau.com"/>
          </p:cNvPr>
          <p:cNvSpPr/>
          <p:nvPr/>
        </p:nvSpPr>
        <p:spPr>
          <a:xfrm flipH="false" flipV="false" rot="0">
            <a:off x="2249612" y="2267974"/>
            <a:ext cx="12215031" cy="6750904"/>
          </a:xfrm>
          <a:custGeom>
            <a:avLst/>
            <a:gdLst/>
            <a:ahLst/>
            <a:cxnLst/>
            <a:rect r="r" b="b" t="t" l="l"/>
            <a:pathLst>
              <a:path h="6750904" w="12215031">
                <a:moveTo>
                  <a:pt x="0" y="0"/>
                </a:moveTo>
                <a:lnTo>
                  <a:pt x="12215031" y="0"/>
                </a:lnTo>
                <a:lnTo>
                  <a:pt x="12215031" y="6750904"/>
                </a:lnTo>
                <a:lnTo>
                  <a:pt x="0" y="675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04" t="0" r="-1052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51866">
            <a:off x="14676325" y="5564622"/>
            <a:ext cx="1906927" cy="1906927"/>
          </a:xfrm>
          <a:custGeom>
            <a:avLst/>
            <a:gdLst/>
            <a:ahLst/>
            <a:cxnLst/>
            <a:rect r="r" b="b" t="t" l="l"/>
            <a:pathLst>
              <a:path h="1906927" w="1906927">
                <a:moveTo>
                  <a:pt x="0" y="0"/>
                </a:moveTo>
                <a:lnTo>
                  <a:pt x="1906927" y="0"/>
                </a:lnTo>
                <a:lnTo>
                  <a:pt x="1906927" y="1906927"/>
                </a:lnTo>
                <a:lnTo>
                  <a:pt x="0" y="1906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0683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0151" y="2057400"/>
            <a:ext cx="12157480" cy="7080494"/>
            <a:chOff x="0" y="0"/>
            <a:chExt cx="3201970" cy="1864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197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197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51866">
            <a:off x="13379179" y="7875001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3" y="0"/>
                </a:lnTo>
                <a:lnTo>
                  <a:pt x="1856903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50151" y="1264689"/>
            <a:ext cx="12157480" cy="1055537"/>
            <a:chOff x="0" y="0"/>
            <a:chExt cx="2876863" cy="249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8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2"/>
                    <a:pt x="2876863" y="3275"/>
                    <a:pt x="2876863" y="4458"/>
                  </a:cubicBezTo>
                  <a:lnTo>
                    <a:pt x="2876863" y="245317"/>
                  </a:lnTo>
                  <a:cubicBezTo>
                    <a:pt x="2876863" y="246500"/>
                    <a:pt x="2876393" y="247633"/>
                    <a:pt x="2875557" y="248469"/>
                  </a:cubicBezTo>
                  <a:cubicBezTo>
                    <a:pt x="2874721" y="249305"/>
                    <a:pt x="2873587" y="249775"/>
                    <a:pt x="2872405" y="249775"/>
                  </a:cubicBezTo>
                  <a:lnTo>
                    <a:pt x="4458" y="249775"/>
                  </a:lnTo>
                  <a:cubicBezTo>
                    <a:pt x="3275" y="249775"/>
                    <a:pt x="2142" y="249305"/>
                    <a:pt x="1306" y="248469"/>
                  </a:cubicBezTo>
                  <a:cubicBezTo>
                    <a:pt x="470" y="247633"/>
                    <a:pt x="0" y="246500"/>
                    <a:pt x="0" y="245317"/>
                  </a:cubicBezTo>
                  <a:lnTo>
                    <a:pt x="0" y="4458"/>
                  </a:lnTo>
                  <a:cubicBezTo>
                    <a:pt x="0" y="3275"/>
                    <a:pt x="470" y="2142"/>
                    <a:pt x="1306" y="1306"/>
                  </a:cubicBezTo>
                  <a:cubicBezTo>
                    <a:pt x="2142" y="470"/>
                    <a:pt x="3275" y="0"/>
                    <a:pt x="4458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85282" y="1590938"/>
            <a:ext cx="385218" cy="3852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90847" y="1590938"/>
            <a:ext cx="385218" cy="3852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96412" y="1590938"/>
            <a:ext cx="385218" cy="3852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506888" y="2558900"/>
            <a:ext cx="4906541" cy="4906541"/>
          </a:xfrm>
          <a:custGeom>
            <a:avLst/>
            <a:gdLst/>
            <a:ahLst/>
            <a:cxnLst/>
            <a:rect r="r" b="b" t="t" l="l"/>
            <a:pathLst>
              <a:path h="4906541" w="4906541">
                <a:moveTo>
                  <a:pt x="0" y="0"/>
                </a:moveTo>
                <a:lnTo>
                  <a:pt x="4906541" y="0"/>
                </a:lnTo>
                <a:lnTo>
                  <a:pt x="4906541" y="4906541"/>
                </a:lnTo>
                <a:lnTo>
                  <a:pt x="0" y="4906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90847" y="7293991"/>
            <a:ext cx="10155163" cy="156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>
                <a:solidFill>
                  <a:srgbClr val="000000"/>
                </a:solidFill>
                <a:latin typeface="Academy"/>
              </a:rPr>
              <a:t>um site para criar bons sites!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50265" y="1419488"/>
            <a:ext cx="7757251" cy="16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solução</a:t>
            </a:r>
          </a:p>
          <a:p>
            <a:pPr algn="ctr">
              <a:lnSpc>
                <a:spcPts val="618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0683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8003" y="3697693"/>
            <a:ext cx="13072070" cy="1075479"/>
            <a:chOff x="0" y="0"/>
            <a:chExt cx="3442850" cy="283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2850" cy="283254"/>
            </a:xfrm>
            <a:custGeom>
              <a:avLst/>
              <a:gdLst/>
              <a:ahLst/>
              <a:cxnLst/>
              <a:rect r="r" b="b" t="t" l="l"/>
              <a:pathLst>
                <a:path h="283254" w="3442850">
                  <a:moveTo>
                    <a:pt x="0" y="0"/>
                  </a:moveTo>
                  <a:lnTo>
                    <a:pt x="3442850" y="0"/>
                  </a:lnTo>
                  <a:lnTo>
                    <a:pt x="3442850" y="283254"/>
                  </a:lnTo>
                  <a:lnTo>
                    <a:pt x="0" y="283254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42850" cy="32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8262" y="7071571"/>
            <a:ext cx="13072070" cy="2186729"/>
            <a:chOff x="0" y="0"/>
            <a:chExt cx="3442850" cy="5759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2850" cy="575929"/>
            </a:xfrm>
            <a:custGeom>
              <a:avLst/>
              <a:gdLst/>
              <a:ahLst/>
              <a:cxnLst/>
              <a:rect r="r" b="b" t="t" l="l"/>
              <a:pathLst>
                <a:path h="575929" w="3442850">
                  <a:moveTo>
                    <a:pt x="0" y="0"/>
                  </a:moveTo>
                  <a:lnTo>
                    <a:pt x="3442850" y="0"/>
                  </a:lnTo>
                  <a:lnTo>
                    <a:pt x="3442850" y="575929"/>
                  </a:lnTo>
                  <a:lnTo>
                    <a:pt x="0" y="575929"/>
                  </a:lnTo>
                  <a:close/>
                </a:path>
              </a:pathLst>
            </a:custGeom>
            <a:solidFill>
              <a:srgbClr val="E4FB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42850" cy="614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4891" y="1813025"/>
            <a:ext cx="5918856" cy="12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2"/>
              </a:lnSpc>
            </a:pPr>
            <a:r>
              <a:rPr lang="en-US" sz="7401">
                <a:solidFill>
                  <a:srgbClr val="000000"/>
                </a:solidFill>
                <a:latin typeface="Canva Sans Bold"/>
              </a:rPr>
              <a:t>Objetivo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07395" y="1840790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2" y="0"/>
                </a:lnTo>
                <a:lnTo>
                  <a:pt x="1856902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1074" y="3729596"/>
            <a:ext cx="12449000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garantir o acesso À informação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1333" y="7268574"/>
            <a:ext cx="11534409" cy="16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facilitando o desenvolvimento de bons sites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78022"/>
            <a:ext cx="5918856" cy="12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2"/>
              </a:lnSpc>
            </a:pPr>
            <a:r>
              <a:rPr lang="en-US" sz="7401">
                <a:solidFill>
                  <a:srgbClr val="000000"/>
                </a:solidFill>
                <a:latin typeface="Canva Sans Bold"/>
              </a:rPr>
              <a:t>Como?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7556" y="5889382"/>
            <a:ext cx="11534409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EA4435"/>
                </a:solidFill>
                <a:latin typeface="Academy"/>
              </a:rPr>
              <a:t>Tirar o peso do desenvolvedor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000333" y="7071571"/>
            <a:ext cx="1670518" cy="1093364"/>
          </a:xfrm>
          <a:prstGeom prst="line">
            <a:avLst/>
          </a:prstGeom>
          <a:ln cap="flat" w="180975">
            <a:solidFill>
              <a:srgbClr val="EA443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0178" y="1819572"/>
            <a:ext cx="8800123" cy="5114272"/>
          </a:xfrm>
          <a:custGeom>
            <a:avLst/>
            <a:gdLst/>
            <a:ahLst/>
            <a:cxnLst/>
            <a:rect r="r" b="b" t="t" l="l"/>
            <a:pathLst>
              <a:path h="5114272" w="8800123">
                <a:moveTo>
                  <a:pt x="0" y="0"/>
                </a:moveTo>
                <a:lnTo>
                  <a:pt x="8800123" y="0"/>
                </a:lnTo>
                <a:lnTo>
                  <a:pt x="8800123" y="5114272"/>
                </a:lnTo>
                <a:lnTo>
                  <a:pt x="0" y="511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4321" y="214366"/>
            <a:ext cx="6427318" cy="4162342"/>
            <a:chOff x="0" y="0"/>
            <a:chExt cx="8569758" cy="55497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58779"/>
              <a:ext cx="8569758" cy="4991011"/>
              <a:chOff x="0" y="0"/>
              <a:chExt cx="3201970" cy="186482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201970" cy="1864821"/>
              </a:xfrm>
              <a:custGeom>
                <a:avLst/>
                <a:gdLst/>
                <a:ahLst/>
                <a:cxnLst/>
                <a:rect r="r" b="b" t="t" l="l"/>
                <a:pathLst>
                  <a:path h="1864821" w="3201970">
                    <a:moveTo>
                      <a:pt x="0" y="0"/>
                    </a:moveTo>
                    <a:lnTo>
                      <a:pt x="3201970" y="0"/>
                    </a:lnTo>
                    <a:lnTo>
                      <a:pt x="3201970" y="1864821"/>
                    </a:lnTo>
                    <a:lnTo>
                      <a:pt x="0" y="1864821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201970" cy="1902921"/>
              </a:xfrm>
              <a:prstGeom prst="rect">
                <a:avLst/>
              </a:prstGeom>
            </p:spPr>
            <p:txBody>
              <a:bodyPr anchor="ctr" rtlCol="false" tIns="45642" lIns="45642" bIns="45642" rIns="4564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8569758" cy="744044"/>
              <a:chOff x="0" y="0"/>
              <a:chExt cx="2876863" cy="2497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876863" cy="249775"/>
              </a:xfrm>
              <a:custGeom>
                <a:avLst/>
                <a:gdLst/>
                <a:ahLst/>
                <a:cxnLst/>
                <a:rect r="r" b="b" t="t" l="l"/>
                <a:pathLst>
                  <a:path h="249775" w="2876863">
                    <a:moveTo>
                      <a:pt x="4253" y="0"/>
                    </a:moveTo>
                    <a:lnTo>
                      <a:pt x="2872610" y="0"/>
                    </a:lnTo>
                    <a:cubicBezTo>
                      <a:pt x="2873738" y="0"/>
                      <a:pt x="2874819" y="448"/>
                      <a:pt x="2875617" y="1246"/>
                    </a:cubicBezTo>
                    <a:cubicBezTo>
                      <a:pt x="2876415" y="2043"/>
                      <a:pt x="2876863" y="3125"/>
                      <a:pt x="2876863" y="4253"/>
                    </a:cubicBezTo>
                    <a:lnTo>
                      <a:pt x="2876863" y="245522"/>
                    </a:lnTo>
                    <a:cubicBezTo>
                      <a:pt x="2876863" y="246650"/>
                      <a:pt x="2876415" y="247732"/>
                      <a:pt x="2875617" y="248529"/>
                    </a:cubicBezTo>
                    <a:cubicBezTo>
                      <a:pt x="2874819" y="249327"/>
                      <a:pt x="2873738" y="249775"/>
                      <a:pt x="2872610" y="249775"/>
                    </a:cubicBezTo>
                    <a:lnTo>
                      <a:pt x="4253" y="249775"/>
                    </a:lnTo>
                    <a:cubicBezTo>
                      <a:pt x="3125" y="249775"/>
                      <a:pt x="2043" y="249327"/>
                      <a:pt x="1246" y="248529"/>
                    </a:cubicBezTo>
                    <a:cubicBezTo>
                      <a:pt x="448" y="247732"/>
                      <a:pt x="0" y="246650"/>
                      <a:pt x="0" y="245522"/>
                    </a:cubicBezTo>
                    <a:lnTo>
                      <a:pt x="0" y="4253"/>
                    </a:lnTo>
                    <a:cubicBezTo>
                      <a:pt x="0" y="3125"/>
                      <a:pt x="448" y="2043"/>
                      <a:pt x="1246" y="1246"/>
                    </a:cubicBezTo>
                    <a:cubicBezTo>
                      <a:pt x="2043" y="448"/>
                      <a:pt x="3125" y="0"/>
                      <a:pt x="4253" y="0"/>
                    </a:cubicBezTo>
                    <a:close/>
                  </a:path>
                </a:pathLst>
              </a:custGeom>
              <a:solidFill>
                <a:srgbClr val="E4FB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876863" cy="287875"/>
              </a:xfrm>
              <a:prstGeom prst="rect">
                <a:avLst/>
              </a:prstGeom>
            </p:spPr>
            <p:txBody>
              <a:bodyPr anchor="ctr" rtlCol="false" tIns="45642" lIns="45642" bIns="45642" rIns="4564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06722" y="229972"/>
              <a:ext cx="271539" cy="27153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74562" y="229972"/>
              <a:ext cx="271539" cy="27153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42401" y="229972"/>
              <a:ext cx="271539" cy="27153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8451" y="1606853"/>
            <a:ext cx="15911098" cy="839824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20129" y="876300"/>
            <a:ext cx="5955703" cy="7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3821">
                <a:solidFill>
                  <a:srgbClr val="000000"/>
                </a:solidFill>
                <a:latin typeface="Academy"/>
              </a:rPr>
              <a:t>Nossa metodologia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9288" y="6078386"/>
            <a:ext cx="6294308" cy="3657995"/>
          </a:xfrm>
          <a:custGeom>
            <a:avLst/>
            <a:gdLst/>
            <a:ahLst/>
            <a:cxnLst/>
            <a:rect r="r" b="b" t="t" l="l"/>
            <a:pathLst>
              <a:path h="3657995" w="6294308">
                <a:moveTo>
                  <a:pt x="0" y="0"/>
                </a:moveTo>
                <a:lnTo>
                  <a:pt x="6294308" y="0"/>
                </a:lnTo>
                <a:lnTo>
                  <a:pt x="6294308" y="3657995"/>
                </a:lnTo>
                <a:lnTo>
                  <a:pt x="0" y="365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8233" y="1995153"/>
            <a:ext cx="12157480" cy="7080494"/>
            <a:chOff x="0" y="0"/>
            <a:chExt cx="3201970" cy="1864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197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197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8233" y="1467385"/>
            <a:ext cx="12157480" cy="1055537"/>
            <a:chOff x="0" y="0"/>
            <a:chExt cx="2876863" cy="249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8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2"/>
                    <a:pt x="2876863" y="3275"/>
                    <a:pt x="2876863" y="4458"/>
                  </a:cubicBezTo>
                  <a:lnTo>
                    <a:pt x="2876863" y="245317"/>
                  </a:lnTo>
                  <a:cubicBezTo>
                    <a:pt x="2876863" y="246500"/>
                    <a:pt x="2876393" y="247633"/>
                    <a:pt x="2875557" y="248469"/>
                  </a:cubicBezTo>
                  <a:cubicBezTo>
                    <a:pt x="2874721" y="249305"/>
                    <a:pt x="2873587" y="249775"/>
                    <a:pt x="2872405" y="249775"/>
                  </a:cubicBezTo>
                  <a:lnTo>
                    <a:pt x="4458" y="249775"/>
                  </a:lnTo>
                  <a:cubicBezTo>
                    <a:pt x="3275" y="249775"/>
                    <a:pt x="2142" y="249305"/>
                    <a:pt x="1306" y="248469"/>
                  </a:cubicBezTo>
                  <a:cubicBezTo>
                    <a:pt x="470" y="247633"/>
                    <a:pt x="0" y="246500"/>
                    <a:pt x="0" y="245317"/>
                  </a:cubicBezTo>
                  <a:lnTo>
                    <a:pt x="0" y="4458"/>
                  </a:lnTo>
                  <a:cubicBezTo>
                    <a:pt x="0" y="3275"/>
                    <a:pt x="470" y="2142"/>
                    <a:pt x="1306" y="1306"/>
                  </a:cubicBezTo>
                  <a:cubicBezTo>
                    <a:pt x="2142" y="470"/>
                    <a:pt x="3275" y="0"/>
                    <a:pt x="4458" y="0"/>
                  </a:cubicBezTo>
                  <a:close/>
                </a:path>
              </a:pathLst>
            </a:custGeom>
            <a:solidFill>
              <a:srgbClr val="EA4435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93364" y="1793634"/>
            <a:ext cx="385218" cy="3852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98929" y="1793634"/>
            <a:ext cx="385218" cy="3852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404494" y="1793634"/>
            <a:ext cx="385218" cy="38521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27505" y="2522922"/>
            <a:ext cx="12018937" cy="6443267"/>
          </a:xfrm>
          <a:custGeom>
            <a:avLst/>
            <a:gdLst/>
            <a:ahLst/>
            <a:cxnLst/>
            <a:rect r="r" b="b" t="t" l="l"/>
            <a:pathLst>
              <a:path h="6443267" w="12018937">
                <a:moveTo>
                  <a:pt x="0" y="0"/>
                </a:moveTo>
                <a:lnTo>
                  <a:pt x="12018937" y="0"/>
                </a:lnTo>
                <a:lnTo>
                  <a:pt x="12018937" y="6443267"/>
                </a:lnTo>
                <a:lnTo>
                  <a:pt x="0" y="6443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5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53577" y="7685510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3" y="0"/>
                </a:lnTo>
                <a:lnTo>
                  <a:pt x="1856903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037493" y="3583461"/>
            <a:ext cx="4817897" cy="3120078"/>
            <a:chOff x="0" y="0"/>
            <a:chExt cx="6423863" cy="416010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418859"/>
              <a:ext cx="6423863" cy="3741246"/>
              <a:chOff x="0" y="0"/>
              <a:chExt cx="3201970" cy="186482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201970" cy="1864821"/>
              </a:xfrm>
              <a:custGeom>
                <a:avLst/>
                <a:gdLst/>
                <a:ahLst/>
                <a:cxnLst/>
                <a:rect r="r" b="b" t="t" l="l"/>
                <a:pathLst>
                  <a:path h="1864821" w="3201970">
                    <a:moveTo>
                      <a:pt x="0" y="0"/>
                    </a:moveTo>
                    <a:lnTo>
                      <a:pt x="3201970" y="0"/>
                    </a:lnTo>
                    <a:lnTo>
                      <a:pt x="3201970" y="1864821"/>
                    </a:lnTo>
                    <a:lnTo>
                      <a:pt x="0" y="1864821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201970" cy="1902921"/>
              </a:xfrm>
              <a:prstGeom prst="rect">
                <a:avLst/>
              </a:prstGeom>
            </p:spPr>
            <p:txBody>
              <a:bodyPr anchor="ctr" rtlCol="false" tIns="45642" lIns="45642" bIns="45642" rIns="4564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6423863" cy="557733"/>
              <a:chOff x="0" y="0"/>
              <a:chExt cx="2876863" cy="2497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876863" cy="249775"/>
              </a:xfrm>
              <a:custGeom>
                <a:avLst/>
                <a:gdLst/>
                <a:ahLst/>
                <a:cxnLst/>
                <a:rect r="r" b="b" t="t" l="l"/>
                <a:pathLst>
                  <a:path h="249775" w="2876863">
                    <a:moveTo>
                      <a:pt x="4253" y="0"/>
                    </a:moveTo>
                    <a:lnTo>
                      <a:pt x="2872610" y="0"/>
                    </a:lnTo>
                    <a:cubicBezTo>
                      <a:pt x="2873738" y="0"/>
                      <a:pt x="2874819" y="448"/>
                      <a:pt x="2875617" y="1246"/>
                    </a:cubicBezTo>
                    <a:cubicBezTo>
                      <a:pt x="2876415" y="2043"/>
                      <a:pt x="2876863" y="3125"/>
                      <a:pt x="2876863" y="4253"/>
                    </a:cubicBezTo>
                    <a:lnTo>
                      <a:pt x="2876863" y="245522"/>
                    </a:lnTo>
                    <a:cubicBezTo>
                      <a:pt x="2876863" y="246650"/>
                      <a:pt x="2876415" y="247732"/>
                      <a:pt x="2875617" y="248529"/>
                    </a:cubicBezTo>
                    <a:cubicBezTo>
                      <a:pt x="2874819" y="249327"/>
                      <a:pt x="2873738" y="249775"/>
                      <a:pt x="2872610" y="249775"/>
                    </a:cubicBezTo>
                    <a:lnTo>
                      <a:pt x="4253" y="249775"/>
                    </a:lnTo>
                    <a:cubicBezTo>
                      <a:pt x="3125" y="249775"/>
                      <a:pt x="2043" y="249327"/>
                      <a:pt x="1246" y="248529"/>
                    </a:cubicBezTo>
                    <a:cubicBezTo>
                      <a:pt x="448" y="247732"/>
                      <a:pt x="0" y="246650"/>
                      <a:pt x="0" y="245522"/>
                    </a:cubicBezTo>
                    <a:lnTo>
                      <a:pt x="0" y="4253"/>
                    </a:lnTo>
                    <a:cubicBezTo>
                      <a:pt x="0" y="3125"/>
                      <a:pt x="448" y="2043"/>
                      <a:pt x="1246" y="1246"/>
                    </a:cubicBezTo>
                    <a:cubicBezTo>
                      <a:pt x="2043" y="448"/>
                      <a:pt x="3125" y="0"/>
                      <a:pt x="4253" y="0"/>
                    </a:cubicBezTo>
                    <a:close/>
                  </a:path>
                </a:pathLst>
              </a:custGeom>
              <a:solidFill>
                <a:srgbClr val="E4FB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876863" cy="287875"/>
              </a:xfrm>
              <a:prstGeom prst="rect">
                <a:avLst/>
              </a:prstGeom>
            </p:spPr>
            <p:txBody>
              <a:bodyPr anchor="ctr" rtlCol="false" tIns="45642" lIns="45642" bIns="45642" rIns="4564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29918" y="172386"/>
              <a:ext cx="203545" cy="20354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655569" y="172386"/>
              <a:ext cx="203545" cy="203545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081219" y="172386"/>
              <a:ext cx="203545" cy="20354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11199048" y="4280559"/>
            <a:ext cx="4494788" cy="179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3469">
                <a:solidFill>
                  <a:srgbClr val="000000"/>
                </a:solidFill>
                <a:latin typeface="Canva Sans"/>
              </a:rPr>
              <a:t>Instrução de como se projetar um site acessível e inclusivo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37252" y="3450111"/>
            <a:ext cx="2489553" cy="62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000000"/>
                </a:solidFill>
                <a:latin typeface="Academy"/>
              </a:rPr>
              <a:t>conteúdo: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2225" y="1028700"/>
            <a:ext cx="11683549" cy="8229600"/>
          </a:xfrm>
          <a:custGeom>
            <a:avLst/>
            <a:gdLst/>
            <a:ahLst/>
            <a:cxnLst/>
            <a:rect r="r" b="b" t="t" l="l"/>
            <a:pathLst>
              <a:path h="8229600" w="11683549">
                <a:moveTo>
                  <a:pt x="0" y="0"/>
                </a:moveTo>
                <a:lnTo>
                  <a:pt x="11683550" y="0"/>
                </a:lnTo>
                <a:lnTo>
                  <a:pt x="116835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745" y="7063176"/>
            <a:ext cx="8085731" cy="4699097"/>
          </a:xfrm>
          <a:custGeom>
            <a:avLst/>
            <a:gdLst/>
            <a:ahLst/>
            <a:cxnLst/>
            <a:rect r="r" b="b" t="t" l="l"/>
            <a:pathLst>
              <a:path h="4699097" w="8085731">
                <a:moveTo>
                  <a:pt x="0" y="0"/>
                </a:moveTo>
                <a:lnTo>
                  <a:pt x="8085731" y="0"/>
                </a:lnTo>
                <a:lnTo>
                  <a:pt x="8085731" y="4699097"/>
                </a:lnTo>
                <a:lnTo>
                  <a:pt x="0" y="4699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40569" y="2483265"/>
            <a:ext cx="7913315" cy="44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Canva Sans"/>
              </a:rPr>
              <a:t>Por que o</a:t>
            </a: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Canva Sans"/>
              </a:rPr>
              <a:t>funciona?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75014" y="-767570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40927" y="629222"/>
            <a:ext cx="9606146" cy="1467729"/>
            <a:chOff x="0" y="0"/>
            <a:chExt cx="2530014" cy="3865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0014" cy="386562"/>
            </a:xfrm>
            <a:custGeom>
              <a:avLst/>
              <a:gdLst/>
              <a:ahLst/>
              <a:cxnLst/>
              <a:rect r="r" b="b" t="t" l="l"/>
              <a:pathLst>
                <a:path h="386562" w="2530014">
                  <a:moveTo>
                    <a:pt x="5642" y="0"/>
                  </a:moveTo>
                  <a:lnTo>
                    <a:pt x="2524372" y="0"/>
                  </a:lnTo>
                  <a:cubicBezTo>
                    <a:pt x="2527488" y="0"/>
                    <a:pt x="2530014" y="2526"/>
                    <a:pt x="2530014" y="5642"/>
                  </a:cubicBezTo>
                  <a:lnTo>
                    <a:pt x="2530014" y="380921"/>
                  </a:lnTo>
                  <a:cubicBezTo>
                    <a:pt x="2530014" y="382417"/>
                    <a:pt x="2529419" y="383852"/>
                    <a:pt x="2528361" y="384910"/>
                  </a:cubicBezTo>
                  <a:cubicBezTo>
                    <a:pt x="2527303" y="385968"/>
                    <a:pt x="2525868" y="386562"/>
                    <a:pt x="2524372" y="386562"/>
                  </a:cubicBezTo>
                  <a:lnTo>
                    <a:pt x="5642" y="386562"/>
                  </a:lnTo>
                  <a:cubicBezTo>
                    <a:pt x="4145" y="386562"/>
                    <a:pt x="2710" y="385968"/>
                    <a:pt x="1652" y="384910"/>
                  </a:cubicBezTo>
                  <a:cubicBezTo>
                    <a:pt x="594" y="383852"/>
                    <a:pt x="0" y="382417"/>
                    <a:pt x="0" y="380921"/>
                  </a:cubicBezTo>
                  <a:lnTo>
                    <a:pt x="0" y="5642"/>
                  </a:lnTo>
                  <a:cubicBezTo>
                    <a:pt x="0" y="4145"/>
                    <a:pt x="594" y="2710"/>
                    <a:pt x="1652" y="1652"/>
                  </a:cubicBezTo>
                  <a:cubicBezTo>
                    <a:pt x="2710" y="594"/>
                    <a:pt x="4145" y="0"/>
                    <a:pt x="5642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30014" cy="42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12986" y="857250"/>
            <a:ext cx="7757251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Solução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59077" y="1199327"/>
            <a:ext cx="1707819" cy="329543"/>
            <a:chOff x="0" y="0"/>
            <a:chExt cx="2277092" cy="4393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9391" cy="43939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918850" y="0"/>
              <a:ext cx="439391" cy="43939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837701" y="0"/>
              <a:ext cx="439391" cy="43939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5750137" y="3997004"/>
            <a:ext cx="6787727" cy="1591511"/>
          </a:xfrm>
          <a:custGeom>
            <a:avLst/>
            <a:gdLst/>
            <a:ahLst/>
            <a:cxnLst/>
            <a:rect r="r" b="b" t="t" l="l"/>
            <a:pathLst>
              <a:path h="1591511" w="6787727">
                <a:moveTo>
                  <a:pt x="0" y="0"/>
                </a:moveTo>
                <a:lnTo>
                  <a:pt x="6787726" y="0"/>
                </a:lnTo>
                <a:lnTo>
                  <a:pt x="6787726" y="1591511"/>
                </a:lnTo>
                <a:lnTo>
                  <a:pt x="0" y="159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0683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5417" y="4008747"/>
            <a:ext cx="17922414" cy="1075479"/>
            <a:chOff x="0" y="0"/>
            <a:chExt cx="4720307" cy="283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20306" cy="283254"/>
            </a:xfrm>
            <a:custGeom>
              <a:avLst/>
              <a:gdLst/>
              <a:ahLst/>
              <a:cxnLst/>
              <a:rect r="r" b="b" t="t" l="l"/>
              <a:pathLst>
                <a:path h="283254" w="4720306">
                  <a:moveTo>
                    <a:pt x="0" y="0"/>
                  </a:moveTo>
                  <a:lnTo>
                    <a:pt x="4720306" y="0"/>
                  </a:lnTo>
                  <a:lnTo>
                    <a:pt x="4720306" y="283254"/>
                  </a:lnTo>
                  <a:lnTo>
                    <a:pt x="0" y="283254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20307" cy="32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3371" y="6028365"/>
            <a:ext cx="14701258" cy="2700437"/>
            <a:chOff x="0" y="0"/>
            <a:chExt cx="3871936" cy="7112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1936" cy="711226"/>
            </a:xfrm>
            <a:custGeom>
              <a:avLst/>
              <a:gdLst/>
              <a:ahLst/>
              <a:cxnLst/>
              <a:rect r="r" b="b" t="t" l="l"/>
              <a:pathLst>
                <a:path h="711226" w="3871936">
                  <a:moveTo>
                    <a:pt x="0" y="0"/>
                  </a:moveTo>
                  <a:lnTo>
                    <a:pt x="3871936" y="0"/>
                  </a:lnTo>
                  <a:lnTo>
                    <a:pt x="3871936" y="711226"/>
                  </a:lnTo>
                  <a:lnTo>
                    <a:pt x="0" y="711226"/>
                  </a:lnTo>
                  <a:close/>
                </a:path>
              </a:pathLst>
            </a:custGeom>
            <a:solidFill>
              <a:srgbClr val="E4FB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71936" cy="7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4891" y="1813025"/>
            <a:ext cx="4832731" cy="12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2"/>
              </a:lnSpc>
            </a:pPr>
            <a:r>
              <a:rPr lang="en-US" sz="7401">
                <a:solidFill>
                  <a:srgbClr val="000000"/>
                </a:solidFill>
                <a:latin typeface="Canva Sans Bold"/>
              </a:rPr>
              <a:t>Vantagens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607395" y="1840790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2" y="0"/>
                </a:lnTo>
                <a:lnTo>
                  <a:pt x="1856902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4932" y="4040650"/>
            <a:ext cx="18018343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Um site acessivel para falar de acessibilidade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8862" y="6091697"/>
            <a:ext cx="13824079" cy="240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Um compilado de tudo que você precisa para melhorar a experiência de </a:t>
            </a:r>
            <a:r>
              <a:rPr lang="en-US" sz="4420" u="sng">
                <a:solidFill>
                  <a:srgbClr val="000000"/>
                </a:solidFill>
                <a:latin typeface="Academy"/>
              </a:rPr>
              <a:t>TODOS</a:t>
            </a:r>
            <a:r>
              <a:rPr lang="en-US" sz="4420">
                <a:solidFill>
                  <a:srgbClr val="000000"/>
                </a:solidFill>
                <a:latin typeface="Academy"/>
              </a:rPr>
              <a:t> os usuários.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0683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3346" y="2576445"/>
            <a:ext cx="12157480" cy="5303240"/>
            <a:chOff x="0" y="0"/>
            <a:chExt cx="3201970" cy="1396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1970" cy="1396738"/>
            </a:xfrm>
            <a:custGeom>
              <a:avLst/>
              <a:gdLst/>
              <a:ahLst/>
              <a:cxnLst/>
              <a:rect r="r" b="b" t="t" l="l"/>
              <a:pathLst>
                <a:path h="1396738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396738"/>
                  </a:lnTo>
                  <a:lnTo>
                    <a:pt x="0" y="1396738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1970" cy="1434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73346" y="2048677"/>
            <a:ext cx="12157480" cy="1055537"/>
            <a:chOff x="0" y="0"/>
            <a:chExt cx="2876863" cy="249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8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2"/>
                    <a:pt x="2876863" y="3275"/>
                    <a:pt x="2876863" y="4458"/>
                  </a:cubicBezTo>
                  <a:lnTo>
                    <a:pt x="2876863" y="245317"/>
                  </a:lnTo>
                  <a:cubicBezTo>
                    <a:pt x="2876863" y="246500"/>
                    <a:pt x="2876393" y="247633"/>
                    <a:pt x="2875557" y="248469"/>
                  </a:cubicBezTo>
                  <a:cubicBezTo>
                    <a:pt x="2874721" y="249305"/>
                    <a:pt x="2873587" y="249775"/>
                    <a:pt x="2872405" y="249775"/>
                  </a:cubicBezTo>
                  <a:lnTo>
                    <a:pt x="4458" y="249775"/>
                  </a:lnTo>
                  <a:cubicBezTo>
                    <a:pt x="3275" y="249775"/>
                    <a:pt x="2142" y="249305"/>
                    <a:pt x="1306" y="248469"/>
                  </a:cubicBezTo>
                  <a:cubicBezTo>
                    <a:pt x="470" y="247633"/>
                    <a:pt x="0" y="246500"/>
                    <a:pt x="0" y="245317"/>
                  </a:cubicBezTo>
                  <a:lnTo>
                    <a:pt x="0" y="4458"/>
                  </a:lnTo>
                  <a:cubicBezTo>
                    <a:pt x="0" y="3275"/>
                    <a:pt x="470" y="2142"/>
                    <a:pt x="1306" y="1306"/>
                  </a:cubicBezTo>
                  <a:cubicBezTo>
                    <a:pt x="2142" y="470"/>
                    <a:pt x="3275" y="0"/>
                    <a:pt x="4458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08477" y="2374926"/>
            <a:ext cx="385218" cy="3852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14042" y="2374926"/>
            <a:ext cx="385218" cy="3852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19607" y="2374926"/>
            <a:ext cx="385218" cy="38521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646836" y="3116923"/>
            <a:ext cx="12000907" cy="4747673"/>
          </a:xfrm>
          <a:custGeom>
            <a:avLst/>
            <a:gdLst/>
            <a:ahLst/>
            <a:cxnLst/>
            <a:rect r="r" b="b" t="t" l="l"/>
            <a:pathLst>
              <a:path h="4747673" w="12000907">
                <a:moveTo>
                  <a:pt x="0" y="0"/>
                </a:moveTo>
                <a:lnTo>
                  <a:pt x="12000907" y="0"/>
                </a:lnTo>
                <a:lnTo>
                  <a:pt x="12000907" y="4747673"/>
                </a:lnTo>
                <a:lnTo>
                  <a:pt x="0" y="4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7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745064" y="7096095"/>
            <a:ext cx="5125133" cy="2984868"/>
            <a:chOff x="0" y="0"/>
            <a:chExt cx="3201970" cy="18648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0197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01970" cy="1902921"/>
            </a:xfrm>
            <a:prstGeom prst="rect">
              <a:avLst/>
            </a:prstGeom>
          </p:spPr>
          <p:txBody>
            <a:bodyPr anchor="ctr" rtlCol="false" tIns="21415" lIns="21415" bIns="21415" rIns="2141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45064" y="6873608"/>
            <a:ext cx="5125133" cy="444974"/>
            <a:chOff x="0" y="0"/>
            <a:chExt cx="2876863" cy="2497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10574" y="0"/>
                  </a:moveTo>
                  <a:lnTo>
                    <a:pt x="2866289" y="0"/>
                  </a:lnTo>
                  <a:cubicBezTo>
                    <a:pt x="2869093" y="0"/>
                    <a:pt x="2871782" y="1114"/>
                    <a:pt x="2873765" y="3097"/>
                  </a:cubicBezTo>
                  <a:cubicBezTo>
                    <a:pt x="2875748" y="5080"/>
                    <a:pt x="2876863" y="7770"/>
                    <a:pt x="2876863" y="10574"/>
                  </a:cubicBezTo>
                  <a:lnTo>
                    <a:pt x="2876863" y="239201"/>
                  </a:lnTo>
                  <a:cubicBezTo>
                    <a:pt x="2876863" y="242005"/>
                    <a:pt x="2875748" y="244695"/>
                    <a:pt x="2873765" y="246678"/>
                  </a:cubicBezTo>
                  <a:cubicBezTo>
                    <a:pt x="2871782" y="248661"/>
                    <a:pt x="2869093" y="249775"/>
                    <a:pt x="2866289" y="249775"/>
                  </a:cubicBezTo>
                  <a:lnTo>
                    <a:pt x="10574" y="249775"/>
                  </a:lnTo>
                  <a:cubicBezTo>
                    <a:pt x="7770" y="249775"/>
                    <a:pt x="5080" y="248661"/>
                    <a:pt x="3097" y="246678"/>
                  </a:cubicBezTo>
                  <a:cubicBezTo>
                    <a:pt x="1114" y="244695"/>
                    <a:pt x="0" y="242005"/>
                    <a:pt x="0" y="239201"/>
                  </a:cubicBezTo>
                  <a:lnTo>
                    <a:pt x="0" y="10574"/>
                  </a:lnTo>
                  <a:cubicBezTo>
                    <a:pt x="0" y="7770"/>
                    <a:pt x="1114" y="5080"/>
                    <a:pt x="3097" y="3097"/>
                  </a:cubicBezTo>
                  <a:cubicBezTo>
                    <a:pt x="5080" y="1114"/>
                    <a:pt x="7770" y="0"/>
                    <a:pt x="10574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21415" lIns="21415" bIns="21415" rIns="21415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928499" y="7011142"/>
            <a:ext cx="162394" cy="16239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3835" lIns="23835" bIns="23835" rIns="238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268095" y="7011142"/>
            <a:ext cx="162394" cy="16239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3835" lIns="23835" bIns="23835" rIns="238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607690" y="7011142"/>
            <a:ext cx="162394" cy="16239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3835" lIns="23835" bIns="23835" rIns="238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349291" y="7590886"/>
            <a:ext cx="3951000" cy="4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>
                <a:solidFill>
                  <a:srgbClr val="000000"/>
                </a:solidFill>
                <a:latin typeface="Canva Sans Bold"/>
              </a:rPr>
              <a:t>Interface Intuitiva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30488" y="8138013"/>
            <a:ext cx="3951000" cy="48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>
                <a:solidFill>
                  <a:srgbClr val="000000"/>
                </a:solidFill>
                <a:latin typeface="Canva Sans Bold"/>
              </a:rPr>
              <a:t>Fontes Legíveis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30488" y="8731621"/>
            <a:ext cx="3951000" cy="99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>
                <a:solidFill>
                  <a:srgbClr val="000000"/>
                </a:solidFill>
                <a:latin typeface="Canva Sans Bold"/>
              </a:rPr>
              <a:t>Dicas Didiáticas e objetivas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033552" y="8210546"/>
            <a:ext cx="533479" cy="533479"/>
          </a:xfrm>
          <a:custGeom>
            <a:avLst/>
            <a:gdLst/>
            <a:ahLst/>
            <a:cxnLst/>
            <a:rect r="r" b="b" t="t" l="l"/>
            <a:pathLst>
              <a:path h="533479" w="533479">
                <a:moveTo>
                  <a:pt x="0" y="0"/>
                </a:moveTo>
                <a:lnTo>
                  <a:pt x="533479" y="0"/>
                </a:lnTo>
                <a:lnTo>
                  <a:pt x="533479" y="533479"/>
                </a:lnTo>
                <a:lnTo>
                  <a:pt x="0" y="533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33552" y="7612946"/>
            <a:ext cx="533479" cy="533479"/>
          </a:xfrm>
          <a:custGeom>
            <a:avLst/>
            <a:gdLst/>
            <a:ahLst/>
            <a:cxnLst/>
            <a:rect r="r" b="b" t="t" l="l"/>
            <a:pathLst>
              <a:path h="533479" w="533479">
                <a:moveTo>
                  <a:pt x="0" y="0"/>
                </a:moveTo>
                <a:lnTo>
                  <a:pt x="533479" y="0"/>
                </a:lnTo>
                <a:lnTo>
                  <a:pt x="533479" y="533479"/>
                </a:lnTo>
                <a:lnTo>
                  <a:pt x="0" y="533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033552" y="8788771"/>
            <a:ext cx="533479" cy="533479"/>
          </a:xfrm>
          <a:custGeom>
            <a:avLst/>
            <a:gdLst/>
            <a:ahLst/>
            <a:cxnLst/>
            <a:rect r="r" b="b" t="t" l="l"/>
            <a:pathLst>
              <a:path h="533479" w="533479">
                <a:moveTo>
                  <a:pt x="0" y="0"/>
                </a:moveTo>
                <a:lnTo>
                  <a:pt x="533479" y="0"/>
                </a:lnTo>
                <a:lnTo>
                  <a:pt x="533479" y="533479"/>
                </a:lnTo>
                <a:lnTo>
                  <a:pt x="0" y="533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6426" y="338718"/>
            <a:ext cx="7107678" cy="4130692"/>
          </a:xfrm>
          <a:custGeom>
            <a:avLst/>
            <a:gdLst/>
            <a:ahLst/>
            <a:cxnLst/>
            <a:rect r="r" b="b" t="t" l="l"/>
            <a:pathLst>
              <a:path h="4130692" w="7107678">
                <a:moveTo>
                  <a:pt x="0" y="0"/>
                </a:moveTo>
                <a:lnTo>
                  <a:pt x="7107678" y="0"/>
                </a:lnTo>
                <a:lnTo>
                  <a:pt x="7107678" y="4130692"/>
                </a:lnTo>
                <a:lnTo>
                  <a:pt x="0" y="413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20226"/>
            <a:ext cx="12157480" cy="7080494"/>
            <a:chOff x="0" y="0"/>
            <a:chExt cx="3201970" cy="1864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197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197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4044" y="8010583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2" y="0"/>
                </a:lnTo>
                <a:lnTo>
                  <a:pt x="1856902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264689"/>
            <a:ext cx="12157480" cy="1055537"/>
            <a:chOff x="0" y="0"/>
            <a:chExt cx="2876863" cy="249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8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2"/>
                    <a:pt x="2876863" y="3275"/>
                    <a:pt x="2876863" y="4458"/>
                  </a:cubicBezTo>
                  <a:lnTo>
                    <a:pt x="2876863" y="245317"/>
                  </a:lnTo>
                  <a:cubicBezTo>
                    <a:pt x="2876863" y="246500"/>
                    <a:pt x="2876393" y="247633"/>
                    <a:pt x="2875557" y="248469"/>
                  </a:cubicBezTo>
                  <a:cubicBezTo>
                    <a:pt x="2874721" y="249305"/>
                    <a:pt x="2873587" y="249775"/>
                    <a:pt x="2872405" y="249775"/>
                  </a:cubicBezTo>
                  <a:lnTo>
                    <a:pt x="4458" y="249775"/>
                  </a:lnTo>
                  <a:cubicBezTo>
                    <a:pt x="3275" y="249775"/>
                    <a:pt x="2142" y="249305"/>
                    <a:pt x="1306" y="248469"/>
                  </a:cubicBezTo>
                  <a:cubicBezTo>
                    <a:pt x="470" y="247633"/>
                    <a:pt x="0" y="246500"/>
                    <a:pt x="0" y="245317"/>
                  </a:cubicBezTo>
                  <a:lnTo>
                    <a:pt x="0" y="4458"/>
                  </a:lnTo>
                  <a:cubicBezTo>
                    <a:pt x="0" y="3275"/>
                    <a:pt x="470" y="2142"/>
                    <a:pt x="1306" y="1306"/>
                  </a:cubicBezTo>
                  <a:cubicBezTo>
                    <a:pt x="2142" y="470"/>
                    <a:pt x="3275" y="0"/>
                    <a:pt x="4458" y="0"/>
                  </a:cubicBezTo>
                  <a:close/>
                </a:path>
              </a:pathLst>
            </a:custGeom>
            <a:solidFill>
              <a:srgbClr val="F1AEA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3831" y="1590938"/>
            <a:ext cx="385218" cy="3852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69396" y="1590938"/>
            <a:ext cx="385218" cy="3852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74961" y="1590938"/>
            <a:ext cx="385218" cy="3852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721954" y="3796182"/>
            <a:ext cx="4705181" cy="3533479"/>
            <a:chOff x="0" y="0"/>
            <a:chExt cx="845566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-5632" t="0" r="-5632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135103" y="5086350"/>
            <a:ext cx="10155163" cy="211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034">
                <a:solidFill>
                  <a:srgbClr val="000000"/>
                </a:solidFill>
                <a:latin typeface="Canva Sans Bold"/>
              </a:rPr>
              <a:t>Somos uma equipe de estudantes universitárias de computação, que visa levar o acesso à informação ao máximo de pessoas possíveis, buscando quebrar os paradigmas que podem atrapalhar isso.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29859" y="3290346"/>
            <a:ext cx="10155163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Quem somos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5319" y="6681321"/>
            <a:ext cx="5320522" cy="2745256"/>
            <a:chOff x="0" y="0"/>
            <a:chExt cx="2897594" cy="1495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7594" cy="1495086"/>
            </a:xfrm>
            <a:custGeom>
              <a:avLst/>
              <a:gdLst/>
              <a:ahLst/>
              <a:cxnLst/>
              <a:rect r="r" b="b" t="t" l="l"/>
              <a:pathLst>
                <a:path h="1495086" w="2897594">
                  <a:moveTo>
                    <a:pt x="4365" y="0"/>
                  </a:moveTo>
                  <a:lnTo>
                    <a:pt x="2893229" y="0"/>
                  </a:lnTo>
                  <a:cubicBezTo>
                    <a:pt x="2895640" y="0"/>
                    <a:pt x="2897594" y="1954"/>
                    <a:pt x="2897594" y="4365"/>
                  </a:cubicBezTo>
                  <a:lnTo>
                    <a:pt x="2897594" y="1490721"/>
                  </a:lnTo>
                  <a:cubicBezTo>
                    <a:pt x="2897594" y="1493132"/>
                    <a:pt x="2895640" y="1495086"/>
                    <a:pt x="2893229" y="1495086"/>
                  </a:cubicBezTo>
                  <a:lnTo>
                    <a:pt x="4365" y="1495086"/>
                  </a:lnTo>
                  <a:cubicBezTo>
                    <a:pt x="1954" y="1495086"/>
                    <a:pt x="0" y="1493132"/>
                    <a:pt x="0" y="1490721"/>
                  </a:cubicBezTo>
                  <a:lnTo>
                    <a:pt x="0" y="4365"/>
                  </a:lnTo>
                  <a:cubicBezTo>
                    <a:pt x="0" y="1954"/>
                    <a:pt x="1954" y="0"/>
                    <a:pt x="4365" y="0"/>
                  </a:cubicBezTo>
                  <a:close/>
                </a:path>
              </a:pathLst>
            </a:custGeom>
            <a:solidFill>
              <a:srgbClr val="F1AEA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7594" cy="1533186"/>
            </a:xfrm>
            <a:prstGeom prst="rect">
              <a:avLst/>
            </a:prstGeom>
          </p:spPr>
          <p:txBody>
            <a:bodyPr anchor="ctr" rtlCol="false" tIns="24567" lIns="24567" bIns="24567" rIns="2456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25319" y="6214945"/>
            <a:ext cx="5320522" cy="466376"/>
            <a:chOff x="0" y="0"/>
            <a:chExt cx="2897594" cy="253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7594" cy="253992"/>
            </a:xfrm>
            <a:custGeom>
              <a:avLst/>
              <a:gdLst/>
              <a:ahLst/>
              <a:cxnLst/>
              <a:rect r="r" b="b" t="t" l="l"/>
              <a:pathLst>
                <a:path h="253992" w="2897594">
                  <a:moveTo>
                    <a:pt x="4365" y="0"/>
                  </a:moveTo>
                  <a:lnTo>
                    <a:pt x="2893229" y="0"/>
                  </a:lnTo>
                  <a:cubicBezTo>
                    <a:pt x="2895640" y="0"/>
                    <a:pt x="2897594" y="1954"/>
                    <a:pt x="2897594" y="4365"/>
                  </a:cubicBezTo>
                  <a:lnTo>
                    <a:pt x="2897594" y="249626"/>
                  </a:lnTo>
                  <a:cubicBezTo>
                    <a:pt x="2897594" y="252037"/>
                    <a:pt x="2895640" y="253992"/>
                    <a:pt x="2893229" y="253992"/>
                  </a:cubicBezTo>
                  <a:lnTo>
                    <a:pt x="4365" y="253992"/>
                  </a:lnTo>
                  <a:cubicBezTo>
                    <a:pt x="1954" y="253992"/>
                    <a:pt x="0" y="252037"/>
                    <a:pt x="0" y="249626"/>
                  </a:cubicBezTo>
                  <a:lnTo>
                    <a:pt x="0" y="4365"/>
                  </a:lnTo>
                  <a:cubicBezTo>
                    <a:pt x="0" y="1954"/>
                    <a:pt x="1954" y="0"/>
                    <a:pt x="4365" y="0"/>
                  </a:cubicBezTo>
                  <a:close/>
                </a:path>
              </a:pathLst>
            </a:custGeom>
            <a:solidFill>
              <a:srgbClr val="EA443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7594" cy="292092"/>
            </a:xfrm>
            <a:prstGeom prst="rect">
              <a:avLst/>
            </a:prstGeom>
          </p:spPr>
          <p:txBody>
            <a:bodyPr anchor="ctr" rtlCol="false" tIns="24567" lIns="24567" bIns="24567" rIns="2456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2249" y="6293872"/>
            <a:ext cx="1707819" cy="329543"/>
            <a:chOff x="0" y="0"/>
            <a:chExt cx="2277092" cy="43939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39391" cy="43939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18850" y="0"/>
              <a:ext cx="439391" cy="439391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37701" y="0"/>
              <a:ext cx="439391" cy="43939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7287097" y="5812983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3" y="0"/>
                </a:lnTo>
                <a:lnTo>
                  <a:pt x="1856903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26663" y="4248023"/>
            <a:ext cx="7617337" cy="172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6"/>
              </a:lnSpc>
            </a:pPr>
            <a:r>
              <a:rPr lang="en-US" sz="3311">
                <a:solidFill>
                  <a:srgbClr val="000000"/>
                </a:solidFill>
                <a:latin typeface="Canva Sans Bold"/>
              </a:rPr>
              <a:t>Nosso projeto:</a:t>
            </a:r>
          </a:p>
          <a:p>
            <a:pPr>
              <a:lnSpc>
                <a:spcPts val="4636"/>
              </a:lnSpc>
            </a:pPr>
            <a:r>
              <a:rPr lang="en-US" sz="3311">
                <a:solidFill>
                  <a:srgbClr val="000000"/>
                </a:solidFill>
                <a:latin typeface="Canva Sans Bold"/>
              </a:rPr>
              <a:t>https://github.com/Renatata-H/she-hacks-time2-2023/tree/main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338166" y="8412744"/>
            <a:ext cx="6450063" cy="3748513"/>
          </a:xfrm>
          <a:custGeom>
            <a:avLst/>
            <a:gdLst/>
            <a:ahLst/>
            <a:cxnLst/>
            <a:rect r="r" b="b" t="t" l="l"/>
            <a:pathLst>
              <a:path h="3748513" w="6450063">
                <a:moveTo>
                  <a:pt x="0" y="0"/>
                </a:moveTo>
                <a:lnTo>
                  <a:pt x="6450063" y="0"/>
                </a:lnTo>
                <a:lnTo>
                  <a:pt x="6450063" y="3748512"/>
                </a:lnTo>
                <a:lnTo>
                  <a:pt x="0" y="374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44365" y="60068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627147" y="6741434"/>
            <a:ext cx="2516866" cy="2516866"/>
          </a:xfrm>
          <a:custGeom>
            <a:avLst/>
            <a:gdLst/>
            <a:ahLst/>
            <a:cxnLst/>
            <a:rect r="r" b="b" t="t" l="l"/>
            <a:pathLst>
              <a:path h="2516866" w="2516866">
                <a:moveTo>
                  <a:pt x="0" y="0"/>
                </a:moveTo>
                <a:lnTo>
                  <a:pt x="2516866" y="0"/>
                </a:lnTo>
                <a:lnTo>
                  <a:pt x="2516866" y="2516866"/>
                </a:lnTo>
                <a:lnTo>
                  <a:pt x="0" y="2516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26663" y="2296937"/>
            <a:ext cx="11370230" cy="138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11"/>
              </a:lnSpc>
            </a:pPr>
            <a:r>
              <a:rPr lang="en-US" sz="7294">
                <a:solidFill>
                  <a:srgbClr val="000000"/>
                </a:solidFill>
                <a:latin typeface="Academy"/>
              </a:rPr>
              <a:t>Obrigada!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412" y="806834"/>
            <a:ext cx="8115869" cy="4716611"/>
          </a:xfrm>
          <a:custGeom>
            <a:avLst/>
            <a:gdLst/>
            <a:ahLst/>
            <a:cxnLst/>
            <a:rect r="r" b="b" t="t" l="l"/>
            <a:pathLst>
              <a:path h="4716611" w="8115869">
                <a:moveTo>
                  <a:pt x="0" y="0"/>
                </a:moveTo>
                <a:lnTo>
                  <a:pt x="8115869" y="0"/>
                </a:lnTo>
                <a:lnTo>
                  <a:pt x="8115869" y="4716611"/>
                </a:lnTo>
                <a:lnTo>
                  <a:pt x="0" y="471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37321" y="1155874"/>
            <a:ext cx="12074007" cy="1048290"/>
            <a:chOff x="0" y="0"/>
            <a:chExt cx="2876863" cy="249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88" y="0"/>
                  </a:moveTo>
                  <a:lnTo>
                    <a:pt x="2872374" y="0"/>
                  </a:lnTo>
                  <a:cubicBezTo>
                    <a:pt x="2873565" y="0"/>
                    <a:pt x="2874706" y="473"/>
                    <a:pt x="2875548" y="1315"/>
                  </a:cubicBezTo>
                  <a:cubicBezTo>
                    <a:pt x="2876390" y="2156"/>
                    <a:pt x="2876863" y="3298"/>
                    <a:pt x="2876863" y="4488"/>
                  </a:cubicBezTo>
                  <a:lnTo>
                    <a:pt x="2876863" y="245287"/>
                  </a:lnTo>
                  <a:cubicBezTo>
                    <a:pt x="2876863" y="246477"/>
                    <a:pt x="2876390" y="247619"/>
                    <a:pt x="2875548" y="248460"/>
                  </a:cubicBezTo>
                  <a:cubicBezTo>
                    <a:pt x="2874706" y="249302"/>
                    <a:pt x="2873565" y="249775"/>
                    <a:pt x="2872374" y="249775"/>
                  </a:cubicBezTo>
                  <a:lnTo>
                    <a:pt x="4488" y="249775"/>
                  </a:lnTo>
                  <a:cubicBezTo>
                    <a:pt x="3298" y="249775"/>
                    <a:pt x="2156" y="249302"/>
                    <a:pt x="1315" y="248460"/>
                  </a:cubicBezTo>
                  <a:cubicBezTo>
                    <a:pt x="473" y="247619"/>
                    <a:pt x="0" y="246477"/>
                    <a:pt x="0" y="245287"/>
                  </a:cubicBezTo>
                  <a:lnTo>
                    <a:pt x="0" y="4488"/>
                  </a:lnTo>
                  <a:cubicBezTo>
                    <a:pt x="0" y="3298"/>
                    <a:pt x="473" y="2156"/>
                    <a:pt x="1315" y="1315"/>
                  </a:cubicBezTo>
                  <a:cubicBezTo>
                    <a:pt x="2156" y="473"/>
                    <a:pt x="3298" y="0"/>
                    <a:pt x="4488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69464" y="1479883"/>
            <a:ext cx="382574" cy="382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69498" y="1479883"/>
            <a:ext cx="382574" cy="3825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69532" y="1479883"/>
            <a:ext cx="382574" cy="3825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7321" y="1910561"/>
            <a:ext cx="12074007" cy="6847412"/>
            <a:chOff x="0" y="0"/>
            <a:chExt cx="3288230" cy="18648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8823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88230">
                  <a:moveTo>
                    <a:pt x="0" y="0"/>
                  </a:moveTo>
                  <a:lnTo>
                    <a:pt x="3288230" y="0"/>
                  </a:lnTo>
                  <a:lnTo>
                    <a:pt x="328823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DFDFD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8823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064749" y="2086588"/>
            <a:ext cx="11619149" cy="6556288"/>
          </a:xfrm>
          <a:custGeom>
            <a:avLst/>
            <a:gdLst/>
            <a:ahLst/>
            <a:cxnLst/>
            <a:rect r="r" b="b" t="t" l="l"/>
            <a:pathLst>
              <a:path h="6556288" w="11619149">
                <a:moveTo>
                  <a:pt x="0" y="0"/>
                </a:moveTo>
                <a:lnTo>
                  <a:pt x="11619149" y="0"/>
                </a:lnTo>
                <a:lnTo>
                  <a:pt x="11619149" y="6556288"/>
                </a:lnTo>
                <a:lnTo>
                  <a:pt x="0" y="655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472" r="0" b="-2035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51866">
            <a:off x="14238162" y="8255314"/>
            <a:ext cx="1346330" cy="1346330"/>
          </a:xfrm>
          <a:custGeom>
            <a:avLst/>
            <a:gdLst/>
            <a:ahLst/>
            <a:cxnLst/>
            <a:rect r="r" b="b" t="t" l="l"/>
            <a:pathLst>
              <a:path h="1346330" w="1346330">
                <a:moveTo>
                  <a:pt x="0" y="0"/>
                </a:moveTo>
                <a:lnTo>
                  <a:pt x="1346330" y="0"/>
                </a:lnTo>
                <a:lnTo>
                  <a:pt x="1346330" y="1346330"/>
                </a:lnTo>
                <a:lnTo>
                  <a:pt x="0" y="1346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71319" y="6310195"/>
            <a:ext cx="5320522" cy="3211633"/>
            <a:chOff x="0" y="0"/>
            <a:chExt cx="7094029" cy="428217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621835"/>
              <a:ext cx="7094029" cy="3660342"/>
              <a:chOff x="0" y="0"/>
              <a:chExt cx="2897594" cy="14950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97594" cy="1495086"/>
              </a:xfrm>
              <a:custGeom>
                <a:avLst/>
                <a:gdLst/>
                <a:ahLst/>
                <a:cxnLst/>
                <a:rect r="r" b="b" t="t" l="l"/>
                <a:pathLst>
                  <a:path h="1495086" w="2897594">
                    <a:moveTo>
                      <a:pt x="4365" y="0"/>
                    </a:moveTo>
                    <a:lnTo>
                      <a:pt x="2893229" y="0"/>
                    </a:lnTo>
                    <a:cubicBezTo>
                      <a:pt x="2895640" y="0"/>
                      <a:pt x="2897594" y="1954"/>
                      <a:pt x="2897594" y="4365"/>
                    </a:cubicBezTo>
                    <a:lnTo>
                      <a:pt x="2897594" y="1490721"/>
                    </a:lnTo>
                    <a:cubicBezTo>
                      <a:pt x="2897594" y="1493132"/>
                      <a:pt x="2895640" y="1495086"/>
                      <a:pt x="2893229" y="1495086"/>
                    </a:cubicBezTo>
                    <a:lnTo>
                      <a:pt x="4365" y="1495086"/>
                    </a:lnTo>
                    <a:cubicBezTo>
                      <a:pt x="1954" y="1495086"/>
                      <a:pt x="0" y="1493132"/>
                      <a:pt x="0" y="1490721"/>
                    </a:cubicBezTo>
                    <a:lnTo>
                      <a:pt x="0" y="4365"/>
                    </a:lnTo>
                    <a:cubicBezTo>
                      <a:pt x="0" y="1954"/>
                      <a:pt x="1954" y="0"/>
                      <a:pt x="4365" y="0"/>
                    </a:cubicBezTo>
                    <a:close/>
                  </a:path>
                </a:pathLst>
              </a:custGeom>
              <a:solidFill>
                <a:srgbClr val="F1AEA9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97594" cy="1533186"/>
              </a:xfrm>
              <a:prstGeom prst="rect">
                <a:avLst/>
              </a:prstGeom>
            </p:spPr>
            <p:txBody>
              <a:bodyPr anchor="ctr" rtlCol="false" tIns="24567" lIns="24567" bIns="24567" rIns="245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7094029" cy="621835"/>
              <a:chOff x="0" y="0"/>
              <a:chExt cx="2897594" cy="2539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897594" cy="253992"/>
              </a:xfrm>
              <a:custGeom>
                <a:avLst/>
                <a:gdLst/>
                <a:ahLst/>
                <a:cxnLst/>
                <a:rect r="r" b="b" t="t" l="l"/>
                <a:pathLst>
                  <a:path h="253992" w="2897594">
                    <a:moveTo>
                      <a:pt x="4365" y="0"/>
                    </a:moveTo>
                    <a:lnTo>
                      <a:pt x="2893229" y="0"/>
                    </a:lnTo>
                    <a:cubicBezTo>
                      <a:pt x="2895640" y="0"/>
                      <a:pt x="2897594" y="1954"/>
                      <a:pt x="2897594" y="4365"/>
                    </a:cubicBezTo>
                    <a:lnTo>
                      <a:pt x="2897594" y="249626"/>
                    </a:lnTo>
                    <a:cubicBezTo>
                      <a:pt x="2897594" y="252037"/>
                      <a:pt x="2895640" y="253992"/>
                      <a:pt x="2893229" y="253992"/>
                    </a:cubicBezTo>
                    <a:lnTo>
                      <a:pt x="4365" y="253992"/>
                    </a:lnTo>
                    <a:cubicBezTo>
                      <a:pt x="1954" y="253992"/>
                      <a:pt x="0" y="252037"/>
                      <a:pt x="0" y="249626"/>
                    </a:cubicBezTo>
                    <a:lnTo>
                      <a:pt x="0" y="4365"/>
                    </a:lnTo>
                    <a:cubicBezTo>
                      <a:pt x="0" y="1954"/>
                      <a:pt x="1954" y="0"/>
                      <a:pt x="4365" y="0"/>
                    </a:cubicBezTo>
                    <a:close/>
                  </a:path>
                </a:pathLst>
              </a:custGeom>
              <a:solidFill>
                <a:srgbClr val="EA4435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897594" cy="292092"/>
              </a:xfrm>
              <a:prstGeom prst="rect">
                <a:avLst/>
              </a:prstGeom>
            </p:spPr>
            <p:txBody>
              <a:bodyPr anchor="ctr" rtlCol="false" tIns="24567" lIns="24567" bIns="24567" rIns="24567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1118249" y="6389122"/>
            <a:ext cx="1707819" cy="329543"/>
            <a:chOff x="0" y="0"/>
            <a:chExt cx="2277092" cy="43939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39391" cy="43939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18850" y="0"/>
              <a:ext cx="439391" cy="43939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837701" y="0"/>
              <a:ext cx="439391" cy="43939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-4904646" y="8678992"/>
            <a:ext cx="8085731" cy="4699097"/>
          </a:xfrm>
          <a:custGeom>
            <a:avLst/>
            <a:gdLst/>
            <a:ahLst/>
            <a:cxnLst/>
            <a:rect r="r" b="b" t="t" l="l"/>
            <a:pathLst>
              <a:path h="4699097" w="8085731">
                <a:moveTo>
                  <a:pt x="0" y="0"/>
                </a:moveTo>
                <a:lnTo>
                  <a:pt x="8085731" y="0"/>
                </a:lnTo>
                <a:lnTo>
                  <a:pt x="8085731" y="4699096"/>
                </a:lnTo>
                <a:lnTo>
                  <a:pt x="0" y="469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861781" y="1828874"/>
            <a:ext cx="9606146" cy="1467729"/>
            <a:chOff x="0" y="0"/>
            <a:chExt cx="2530014" cy="3865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30014" cy="386562"/>
            </a:xfrm>
            <a:custGeom>
              <a:avLst/>
              <a:gdLst/>
              <a:ahLst/>
              <a:cxnLst/>
              <a:rect r="r" b="b" t="t" l="l"/>
              <a:pathLst>
                <a:path h="386562" w="2530014">
                  <a:moveTo>
                    <a:pt x="5642" y="0"/>
                  </a:moveTo>
                  <a:lnTo>
                    <a:pt x="2524372" y="0"/>
                  </a:lnTo>
                  <a:cubicBezTo>
                    <a:pt x="2527488" y="0"/>
                    <a:pt x="2530014" y="2526"/>
                    <a:pt x="2530014" y="5642"/>
                  </a:cubicBezTo>
                  <a:lnTo>
                    <a:pt x="2530014" y="380921"/>
                  </a:lnTo>
                  <a:cubicBezTo>
                    <a:pt x="2530014" y="382417"/>
                    <a:pt x="2529419" y="383852"/>
                    <a:pt x="2528361" y="384910"/>
                  </a:cubicBezTo>
                  <a:cubicBezTo>
                    <a:pt x="2527303" y="385968"/>
                    <a:pt x="2525868" y="386562"/>
                    <a:pt x="2524372" y="386562"/>
                  </a:cubicBezTo>
                  <a:lnTo>
                    <a:pt x="5642" y="386562"/>
                  </a:lnTo>
                  <a:cubicBezTo>
                    <a:pt x="4145" y="386562"/>
                    <a:pt x="2710" y="385968"/>
                    <a:pt x="1652" y="384910"/>
                  </a:cubicBezTo>
                  <a:cubicBezTo>
                    <a:pt x="594" y="383852"/>
                    <a:pt x="0" y="382417"/>
                    <a:pt x="0" y="380921"/>
                  </a:cubicBezTo>
                  <a:lnTo>
                    <a:pt x="0" y="5642"/>
                  </a:lnTo>
                  <a:cubicBezTo>
                    <a:pt x="0" y="4145"/>
                    <a:pt x="594" y="2710"/>
                    <a:pt x="1652" y="1652"/>
                  </a:cubicBezTo>
                  <a:cubicBezTo>
                    <a:pt x="2710" y="594"/>
                    <a:pt x="4145" y="0"/>
                    <a:pt x="5642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30014" cy="42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82337" y="2056902"/>
            <a:ext cx="7757251" cy="8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Problema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744365" y="600684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355354" y="1304569"/>
            <a:ext cx="3330837" cy="3185112"/>
          </a:xfrm>
          <a:custGeom>
            <a:avLst/>
            <a:gdLst/>
            <a:ahLst/>
            <a:cxnLst/>
            <a:rect r="r" b="b" t="t" l="l"/>
            <a:pathLst>
              <a:path h="3185112" w="3330837">
                <a:moveTo>
                  <a:pt x="0" y="0"/>
                </a:moveTo>
                <a:lnTo>
                  <a:pt x="3330836" y="0"/>
                </a:lnTo>
                <a:lnTo>
                  <a:pt x="3330836" y="3185112"/>
                </a:lnTo>
                <a:lnTo>
                  <a:pt x="0" y="318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064866" y="6904784"/>
            <a:ext cx="860077" cy="606459"/>
          </a:xfrm>
          <a:custGeom>
            <a:avLst/>
            <a:gdLst/>
            <a:ahLst/>
            <a:cxnLst/>
            <a:rect r="r" b="b" t="t" l="l"/>
            <a:pathLst>
              <a:path h="606459" w="860077">
                <a:moveTo>
                  <a:pt x="0" y="0"/>
                </a:moveTo>
                <a:lnTo>
                  <a:pt x="860078" y="0"/>
                </a:lnTo>
                <a:lnTo>
                  <a:pt x="860078" y="606459"/>
                </a:lnTo>
                <a:lnTo>
                  <a:pt x="0" y="606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3603" r="-130721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60695" y="7433169"/>
            <a:ext cx="2105706" cy="660482"/>
          </a:xfrm>
          <a:custGeom>
            <a:avLst/>
            <a:gdLst/>
            <a:ahLst/>
            <a:cxnLst/>
            <a:rect r="r" b="b" t="t" l="l"/>
            <a:pathLst>
              <a:path h="660482" w="2105706">
                <a:moveTo>
                  <a:pt x="0" y="0"/>
                </a:moveTo>
                <a:lnTo>
                  <a:pt x="2105706" y="0"/>
                </a:lnTo>
                <a:lnTo>
                  <a:pt x="2105706" y="660482"/>
                </a:lnTo>
                <a:lnTo>
                  <a:pt x="0" y="660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3444" r="-7755" b="-2832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355354" y="6885188"/>
            <a:ext cx="4552452" cy="237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3320">
                <a:solidFill>
                  <a:srgbClr val="000000"/>
                </a:solidFill>
                <a:latin typeface="Academy"/>
              </a:rPr>
              <a:t>O Brasil tem 45 milhões de pessoas com deficiência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2337" y="3733470"/>
            <a:ext cx="7062028" cy="392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7"/>
              </a:lnSpc>
            </a:pPr>
            <a:r>
              <a:rPr lang="en-US" sz="4469">
                <a:solidFill>
                  <a:srgbClr val="000000"/>
                </a:solidFill>
                <a:latin typeface="Canva Sans"/>
              </a:rPr>
              <a:t>Embora a internet seja o principal veículo de informação da atualidade, ela não é acessível a todos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412" y="806834"/>
            <a:ext cx="8115869" cy="4716611"/>
          </a:xfrm>
          <a:custGeom>
            <a:avLst/>
            <a:gdLst/>
            <a:ahLst/>
            <a:cxnLst/>
            <a:rect r="r" b="b" t="t" l="l"/>
            <a:pathLst>
              <a:path h="4716611" w="8115869">
                <a:moveTo>
                  <a:pt x="0" y="0"/>
                </a:moveTo>
                <a:lnTo>
                  <a:pt x="8115869" y="0"/>
                </a:lnTo>
                <a:lnTo>
                  <a:pt x="8115869" y="4716611"/>
                </a:lnTo>
                <a:lnTo>
                  <a:pt x="0" y="471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69464" y="1479883"/>
            <a:ext cx="382574" cy="3825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69498" y="1479883"/>
            <a:ext cx="382574" cy="382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9532" y="1479883"/>
            <a:ext cx="382574" cy="3825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064749" y="2086588"/>
            <a:ext cx="11619149" cy="6556288"/>
          </a:xfrm>
          <a:custGeom>
            <a:avLst/>
            <a:gdLst/>
            <a:ahLst/>
            <a:cxnLst/>
            <a:rect r="r" b="b" t="t" l="l"/>
            <a:pathLst>
              <a:path h="6556288" w="11619149">
                <a:moveTo>
                  <a:pt x="0" y="0"/>
                </a:moveTo>
                <a:lnTo>
                  <a:pt x="11619149" y="0"/>
                </a:lnTo>
                <a:lnTo>
                  <a:pt x="11619149" y="6556288"/>
                </a:lnTo>
                <a:lnTo>
                  <a:pt x="0" y="655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472" r="0" b="-2035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55491" y="1102758"/>
            <a:ext cx="12158367" cy="1055614"/>
            <a:chOff x="0" y="0"/>
            <a:chExt cx="2876863" cy="2497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7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1"/>
                    <a:pt x="2876863" y="3275"/>
                    <a:pt x="2876863" y="4457"/>
                  </a:cubicBezTo>
                  <a:lnTo>
                    <a:pt x="2876863" y="245318"/>
                  </a:lnTo>
                  <a:cubicBezTo>
                    <a:pt x="2876863" y="247779"/>
                    <a:pt x="2874867" y="249775"/>
                    <a:pt x="2872405" y="249775"/>
                  </a:cubicBezTo>
                  <a:lnTo>
                    <a:pt x="4457" y="249775"/>
                  </a:lnTo>
                  <a:cubicBezTo>
                    <a:pt x="1996" y="249775"/>
                    <a:pt x="0" y="247779"/>
                    <a:pt x="0" y="245318"/>
                  </a:cubicBezTo>
                  <a:lnTo>
                    <a:pt x="0" y="4457"/>
                  </a:lnTo>
                  <a:cubicBezTo>
                    <a:pt x="0" y="1996"/>
                    <a:pt x="1996" y="0"/>
                    <a:pt x="4457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95025" y="4428161"/>
            <a:ext cx="279299" cy="27929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79092" y="4428161"/>
            <a:ext cx="279299" cy="27929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63160" y="4428161"/>
            <a:ext cx="279299" cy="27929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655491" y="1862719"/>
            <a:ext cx="12158367" cy="6895255"/>
            <a:chOff x="0" y="0"/>
            <a:chExt cx="3288230" cy="18648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8823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88230">
                  <a:moveTo>
                    <a:pt x="0" y="0"/>
                  </a:moveTo>
                  <a:lnTo>
                    <a:pt x="3288230" y="0"/>
                  </a:lnTo>
                  <a:lnTo>
                    <a:pt x="328823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6F7F8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28823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967469" y="1952595"/>
            <a:ext cx="11534410" cy="6689477"/>
          </a:xfrm>
          <a:custGeom>
            <a:avLst/>
            <a:gdLst/>
            <a:ahLst/>
            <a:cxnLst/>
            <a:rect r="r" b="b" t="t" l="l"/>
            <a:pathLst>
              <a:path h="6689477" w="11534410">
                <a:moveTo>
                  <a:pt x="0" y="0"/>
                </a:moveTo>
                <a:lnTo>
                  <a:pt x="11534411" y="0"/>
                </a:lnTo>
                <a:lnTo>
                  <a:pt x="11534411" y="6689477"/>
                </a:lnTo>
                <a:lnTo>
                  <a:pt x="0" y="668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53" t="0" r="-9803" b="-238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51866">
            <a:off x="14318138" y="8084809"/>
            <a:ext cx="1346330" cy="1346330"/>
          </a:xfrm>
          <a:custGeom>
            <a:avLst/>
            <a:gdLst/>
            <a:ahLst/>
            <a:cxnLst/>
            <a:rect r="r" b="b" t="t" l="l"/>
            <a:pathLst>
              <a:path h="1346330" w="1346330">
                <a:moveTo>
                  <a:pt x="0" y="0"/>
                </a:moveTo>
                <a:lnTo>
                  <a:pt x="1346329" y="0"/>
                </a:lnTo>
                <a:lnTo>
                  <a:pt x="1346329" y="1346330"/>
                </a:lnTo>
                <a:lnTo>
                  <a:pt x="0" y="134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967469" y="1297445"/>
            <a:ext cx="382574" cy="38257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767503" y="1297445"/>
            <a:ext cx="382574" cy="38257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567537" y="1297445"/>
            <a:ext cx="382574" cy="38257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412" y="806834"/>
            <a:ext cx="8115869" cy="4716611"/>
          </a:xfrm>
          <a:custGeom>
            <a:avLst/>
            <a:gdLst/>
            <a:ahLst/>
            <a:cxnLst/>
            <a:rect r="r" b="b" t="t" l="l"/>
            <a:pathLst>
              <a:path h="4716611" w="8115869">
                <a:moveTo>
                  <a:pt x="0" y="0"/>
                </a:moveTo>
                <a:lnTo>
                  <a:pt x="8115869" y="0"/>
                </a:lnTo>
                <a:lnTo>
                  <a:pt x="8115869" y="4716611"/>
                </a:lnTo>
                <a:lnTo>
                  <a:pt x="0" y="471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0151" y="1277023"/>
            <a:ext cx="12484998" cy="1083973"/>
            <a:chOff x="0" y="0"/>
            <a:chExt cx="2876863" cy="249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341" y="0"/>
                  </a:moveTo>
                  <a:lnTo>
                    <a:pt x="2872522" y="0"/>
                  </a:lnTo>
                  <a:cubicBezTo>
                    <a:pt x="2873673" y="0"/>
                    <a:pt x="2874777" y="457"/>
                    <a:pt x="2875591" y="1271"/>
                  </a:cubicBezTo>
                  <a:cubicBezTo>
                    <a:pt x="2876405" y="2085"/>
                    <a:pt x="2876863" y="3189"/>
                    <a:pt x="2876863" y="4341"/>
                  </a:cubicBezTo>
                  <a:lnTo>
                    <a:pt x="2876863" y="245434"/>
                  </a:lnTo>
                  <a:cubicBezTo>
                    <a:pt x="2876863" y="246586"/>
                    <a:pt x="2876405" y="247690"/>
                    <a:pt x="2875591" y="248504"/>
                  </a:cubicBezTo>
                  <a:cubicBezTo>
                    <a:pt x="2874777" y="249318"/>
                    <a:pt x="2873673" y="249775"/>
                    <a:pt x="2872522" y="249775"/>
                  </a:cubicBezTo>
                  <a:lnTo>
                    <a:pt x="4341" y="249775"/>
                  </a:lnTo>
                  <a:cubicBezTo>
                    <a:pt x="3189" y="249775"/>
                    <a:pt x="2085" y="249318"/>
                    <a:pt x="1271" y="248504"/>
                  </a:cubicBezTo>
                  <a:cubicBezTo>
                    <a:pt x="457" y="247690"/>
                    <a:pt x="0" y="246586"/>
                    <a:pt x="0" y="245434"/>
                  </a:cubicBezTo>
                  <a:lnTo>
                    <a:pt x="0" y="4341"/>
                  </a:lnTo>
                  <a:cubicBezTo>
                    <a:pt x="0" y="3189"/>
                    <a:pt x="457" y="2085"/>
                    <a:pt x="1271" y="1271"/>
                  </a:cubicBezTo>
                  <a:cubicBezTo>
                    <a:pt x="2085" y="457"/>
                    <a:pt x="3189" y="0"/>
                    <a:pt x="4341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7004" y="1612062"/>
            <a:ext cx="395596" cy="3955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24271" y="1612062"/>
            <a:ext cx="395596" cy="3955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51537" y="1612062"/>
            <a:ext cx="395596" cy="3955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50151" y="2057400"/>
            <a:ext cx="12484998" cy="7080494"/>
            <a:chOff x="0" y="0"/>
            <a:chExt cx="3288230" cy="18648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8823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88230">
                  <a:moveTo>
                    <a:pt x="0" y="0"/>
                  </a:moveTo>
                  <a:lnTo>
                    <a:pt x="3288230" y="0"/>
                  </a:lnTo>
                  <a:lnTo>
                    <a:pt x="328823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CFCFC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8823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98081" y="2360996"/>
            <a:ext cx="12029249" cy="6357853"/>
          </a:xfrm>
          <a:custGeom>
            <a:avLst/>
            <a:gdLst/>
            <a:ahLst/>
            <a:cxnLst/>
            <a:rect r="r" b="b" t="t" l="l"/>
            <a:pathLst>
              <a:path h="6357853" w="12029249">
                <a:moveTo>
                  <a:pt x="0" y="0"/>
                </a:moveTo>
                <a:lnTo>
                  <a:pt x="12029249" y="0"/>
                </a:lnTo>
                <a:lnTo>
                  <a:pt x="12029249" y="6357853"/>
                </a:lnTo>
                <a:lnTo>
                  <a:pt x="0" y="6357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63" t="0" r="-29630" b="-4412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51866">
            <a:off x="13681685" y="8065415"/>
            <a:ext cx="1906927" cy="1906927"/>
          </a:xfrm>
          <a:custGeom>
            <a:avLst/>
            <a:gdLst/>
            <a:ahLst/>
            <a:cxnLst/>
            <a:rect r="r" b="b" t="t" l="l"/>
            <a:pathLst>
              <a:path h="1906927" w="1906927">
                <a:moveTo>
                  <a:pt x="0" y="0"/>
                </a:moveTo>
                <a:lnTo>
                  <a:pt x="1906927" y="0"/>
                </a:lnTo>
                <a:lnTo>
                  <a:pt x="1906927" y="1906927"/>
                </a:lnTo>
                <a:lnTo>
                  <a:pt x="0" y="1906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412" y="806834"/>
            <a:ext cx="8115869" cy="4716611"/>
          </a:xfrm>
          <a:custGeom>
            <a:avLst/>
            <a:gdLst/>
            <a:ahLst/>
            <a:cxnLst/>
            <a:rect r="r" b="b" t="t" l="l"/>
            <a:pathLst>
              <a:path h="4716611" w="8115869">
                <a:moveTo>
                  <a:pt x="0" y="0"/>
                </a:moveTo>
                <a:lnTo>
                  <a:pt x="8115869" y="0"/>
                </a:lnTo>
                <a:lnTo>
                  <a:pt x="8115869" y="4716611"/>
                </a:lnTo>
                <a:lnTo>
                  <a:pt x="0" y="471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0151" y="1277023"/>
            <a:ext cx="12484998" cy="1083973"/>
            <a:chOff x="0" y="0"/>
            <a:chExt cx="2876863" cy="249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341" y="0"/>
                  </a:moveTo>
                  <a:lnTo>
                    <a:pt x="2872522" y="0"/>
                  </a:lnTo>
                  <a:cubicBezTo>
                    <a:pt x="2873673" y="0"/>
                    <a:pt x="2874777" y="457"/>
                    <a:pt x="2875591" y="1271"/>
                  </a:cubicBezTo>
                  <a:cubicBezTo>
                    <a:pt x="2876405" y="2085"/>
                    <a:pt x="2876863" y="3189"/>
                    <a:pt x="2876863" y="4341"/>
                  </a:cubicBezTo>
                  <a:lnTo>
                    <a:pt x="2876863" y="245434"/>
                  </a:lnTo>
                  <a:cubicBezTo>
                    <a:pt x="2876863" y="246586"/>
                    <a:pt x="2876405" y="247690"/>
                    <a:pt x="2875591" y="248504"/>
                  </a:cubicBezTo>
                  <a:cubicBezTo>
                    <a:pt x="2874777" y="249318"/>
                    <a:pt x="2873673" y="249775"/>
                    <a:pt x="2872522" y="249775"/>
                  </a:cubicBezTo>
                  <a:lnTo>
                    <a:pt x="4341" y="249775"/>
                  </a:lnTo>
                  <a:cubicBezTo>
                    <a:pt x="3189" y="249775"/>
                    <a:pt x="2085" y="249318"/>
                    <a:pt x="1271" y="248504"/>
                  </a:cubicBezTo>
                  <a:cubicBezTo>
                    <a:pt x="457" y="247690"/>
                    <a:pt x="0" y="246586"/>
                    <a:pt x="0" y="245434"/>
                  </a:cubicBezTo>
                  <a:lnTo>
                    <a:pt x="0" y="4341"/>
                  </a:lnTo>
                  <a:cubicBezTo>
                    <a:pt x="0" y="3189"/>
                    <a:pt x="457" y="2085"/>
                    <a:pt x="1271" y="1271"/>
                  </a:cubicBezTo>
                  <a:cubicBezTo>
                    <a:pt x="2085" y="457"/>
                    <a:pt x="3189" y="0"/>
                    <a:pt x="4341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7004" y="1612062"/>
            <a:ext cx="395596" cy="3955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24271" y="1612062"/>
            <a:ext cx="395596" cy="3955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51537" y="1612062"/>
            <a:ext cx="395596" cy="3955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50151" y="2057400"/>
            <a:ext cx="12484998" cy="7080494"/>
            <a:chOff x="0" y="0"/>
            <a:chExt cx="3288230" cy="18648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8823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88230">
                  <a:moveTo>
                    <a:pt x="0" y="0"/>
                  </a:moveTo>
                  <a:lnTo>
                    <a:pt x="3288230" y="0"/>
                  </a:lnTo>
                  <a:lnTo>
                    <a:pt x="328823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010101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28823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51866">
            <a:off x="14676325" y="5564622"/>
            <a:ext cx="1906927" cy="1906927"/>
          </a:xfrm>
          <a:custGeom>
            <a:avLst/>
            <a:gdLst/>
            <a:ahLst/>
            <a:cxnLst/>
            <a:rect r="r" b="b" t="t" l="l"/>
            <a:pathLst>
              <a:path h="1906927" w="1906927">
                <a:moveTo>
                  <a:pt x="0" y="0"/>
                </a:moveTo>
                <a:lnTo>
                  <a:pt x="1906927" y="0"/>
                </a:lnTo>
                <a:lnTo>
                  <a:pt x="1906927" y="1906927"/>
                </a:lnTo>
                <a:lnTo>
                  <a:pt x="0" y="1906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>
            <a:hlinkClick r:id="rId6" tooltip="https://conectesus-paciente.saude.gov.br/login"/>
          </p:cNvPr>
          <p:cNvSpPr/>
          <p:nvPr/>
        </p:nvSpPr>
        <p:spPr>
          <a:xfrm flipH="false" flipV="false" rot="0">
            <a:off x="2272417" y="2126740"/>
            <a:ext cx="12240465" cy="6941814"/>
          </a:xfrm>
          <a:custGeom>
            <a:avLst/>
            <a:gdLst/>
            <a:ahLst/>
            <a:cxnLst/>
            <a:rect r="r" b="b" t="t" l="l"/>
            <a:pathLst>
              <a:path h="6941814" w="12240465">
                <a:moveTo>
                  <a:pt x="0" y="0"/>
                </a:moveTo>
                <a:lnTo>
                  <a:pt x="12240465" y="0"/>
                </a:lnTo>
                <a:lnTo>
                  <a:pt x="12240465" y="6941814"/>
                </a:lnTo>
                <a:lnTo>
                  <a:pt x="0" y="694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" r="-24466" b="-518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6426" y="338718"/>
            <a:ext cx="7107678" cy="4130692"/>
          </a:xfrm>
          <a:custGeom>
            <a:avLst/>
            <a:gdLst/>
            <a:ahLst/>
            <a:cxnLst/>
            <a:rect r="r" b="b" t="t" l="l"/>
            <a:pathLst>
              <a:path h="4130692" w="7107678">
                <a:moveTo>
                  <a:pt x="0" y="0"/>
                </a:moveTo>
                <a:lnTo>
                  <a:pt x="7107678" y="0"/>
                </a:lnTo>
                <a:lnTo>
                  <a:pt x="7107678" y="4130692"/>
                </a:lnTo>
                <a:lnTo>
                  <a:pt x="0" y="413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20226"/>
            <a:ext cx="12157480" cy="7080494"/>
            <a:chOff x="0" y="0"/>
            <a:chExt cx="3201970" cy="1864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1970" cy="1864821"/>
            </a:xfrm>
            <a:custGeom>
              <a:avLst/>
              <a:gdLst/>
              <a:ahLst/>
              <a:cxnLst/>
              <a:rect r="r" b="b" t="t" l="l"/>
              <a:pathLst>
                <a:path h="1864821" w="3201970">
                  <a:moveTo>
                    <a:pt x="0" y="0"/>
                  </a:moveTo>
                  <a:lnTo>
                    <a:pt x="3201970" y="0"/>
                  </a:lnTo>
                  <a:lnTo>
                    <a:pt x="3201970" y="1864821"/>
                  </a:lnTo>
                  <a:lnTo>
                    <a:pt x="0" y="1864821"/>
                  </a:lnTo>
                  <a:close/>
                </a:path>
              </a:pathLst>
            </a:custGeom>
            <a:solidFill>
              <a:srgbClr val="F6F7F8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1970" cy="19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4044" y="8010583"/>
            <a:ext cx="1856903" cy="1856903"/>
          </a:xfrm>
          <a:custGeom>
            <a:avLst/>
            <a:gdLst/>
            <a:ahLst/>
            <a:cxnLst/>
            <a:rect r="r" b="b" t="t" l="l"/>
            <a:pathLst>
              <a:path h="1856903" w="1856903">
                <a:moveTo>
                  <a:pt x="0" y="0"/>
                </a:moveTo>
                <a:lnTo>
                  <a:pt x="1856902" y="0"/>
                </a:lnTo>
                <a:lnTo>
                  <a:pt x="1856902" y="1856903"/>
                </a:lnTo>
                <a:lnTo>
                  <a:pt x="0" y="185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264689"/>
            <a:ext cx="12157480" cy="1055537"/>
            <a:chOff x="0" y="0"/>
            <a:chExt cx="2876863" cy="249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6863" cy="249775"/>
            </a:xfrm>
            <a:custGeom>
              <a:avLst/>
              <a:gdLst/>
              <a:ahLst/>
              <a:cxnLst/>
              <a:rect r="r" b="b" t="t" l="l"/>
              <a:pathLst>
                <a:path h="249775" w="2876863">
                  <a:moveTo>
                    <a:pt x="4458" y="0"/>
                  </a:moveTo>
                  <a:lnTo>
                    <a:pt x="2872405" y="0"/>
                  </a:lnTo>
                  <a:cubicBezTo>
                    <a:pt x="2873587" y="0"/>
                    <a:pt x="2874721" y="470"/>
                    <a:pt x="2875557" y="1306"/>
                  </a:cubicBezTo>
                  <a:cubicBezTo>
                    <a:pt x="2876393" y="2142"/>
                    <a:pt x="2876863" y="3275"/>
                    <a:pt x="2876863" y="4458"/>
                  </a:cubicBezTo>
                  <a:lnTo>
                    <a:pt x="2876863" y="245317"/>
                  </a:lnTo>
                  <a:cubicBezTo>
                    <a:pt x="2876863" y="246500"/>
                    <a:pt x="2876393" y="247633"/>
                    <a:pt x="2875557" y="248469"/>
                  </a:cubicBezTo>
                  <a:cubicBezTo>
                    <a:pt x="2874721" y="249305"/>
                    <a:pt x="2873587" y="249775"/>
                    <a:pt x="2872405" y="249775"/>
                  </a:cubicBezTo>
                  <a:lnTo>
                    <a:pt x="4458" y="249775"/>
                  </a:lnTo>
                  <a:cubicBezTo>
                    <a:pt x="3275" y="249775"/>
                    <a:pt x="2142" y="249305"/>
                    <a:pt x="1306" y="248469"/>
                  </a:cubicBezTo>
                  <a:cubicBezTo>
                    <a:pt x="470" y="247633"/>
                    <a:pt x="0" y="246500"/>
                    <a:pt x="0" y="245317"/>
                  </a:cubicBezTo>
                  <a:lnTo>
                    <a:pt x="0" y="4458"/>
                  </a:lnTo>
                  <a:cubicBezTo>
                    <a:pt x="0" y="3275"/>
                    <a:pt x="470" y="2142"/>
                    <a:pt x="1306" y="1306"/>
                  </a:cubicBezTo>
                  <a:cubicBezTo>
                    <a:pt x="2142" y="470"/>
                    <a:pt x="3275" y="0"/>
                    <a:pt x="4458" y="0"/>
                  </a:cubicBezTo>
                  <a:close/>
                </a:path>
              </a:pathLst>
            </a:custGeom>
            <a:solidFill>
              <a:srgbClr val="F1AEA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76863" cy="28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3831" y="1590938"/>
            <a:ext cx="385218" cy="3852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69396" y="1590938"/>
            <a:ext cx="385218" cy="3852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B88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74961" y="1590938"/>
            <a:ext cx="385218" cy="3852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D2D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41" lIns="56541" bIns="56541" rIns="5654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721954" y="3796182"/>
            <a:ext cx="4705181" cy="3533479"/>
            <a:chOff x="0" y="0"/>
            <a:chExt cx="845566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11732" r="0" b="-1173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238461" y="2910374"/>
            <a:ext cx="5868979" cy="5900197"/>
          </a:xfrm>
          <a:custGeom>
            <a:avLst/>
            <a:gdLst/>
            <a:ahLst/>
            <a:cxnLst/>
            <a:rect r="r" b="b" t="t" l="l"/>
            <a:pathLst>
              <a:path h="5900197" w="5868979">
                <a:moveTo>
                  <a:pt x="0" y="0"/>
                </a:moveTo>
                <a:lnTo>
                  <a:pt x="5868979" y="0"/>
                </a:lnTo>
                <a:lnTo>
                  <a:pt x="5868979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256395" y="3761163"/>
            <a:ext cx="5316604" cy="392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Academy"/>
              </a:rPr>
              <a:t>MARco</a:t>
            </a:r>
          </a:p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Academy"/>
              </a:rPr>
              <a:t>civil da</a:t>
            </a:r>
          </a:p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Academy"/>
              </a:rPr>
              <a:t>internet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25399" y="4265617"/>
            <a:ext cx="4701736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 Art. 7º O acesso à internet é essencial ao exercício da cidadania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D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6334" y="550619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3665" y="5691072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03660" y="1789654"/>
            <a:ext cx="13280680" cy="7802837"/>
            <a:chOff x="0" y="0"/>
            <a:chExt cx="2897594" cy="17024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7594" cy="1702432"/>
            </a:xfrm>
            <a:custGeom>
              <a:avLst/>
              <a:gdLst/>
              <a:ahLst/>
              <a:cxnLst/>
              <a:rect r="r" b="b" t="t" l="l"/>
              <a:pathLst>
                <a:path h="1702432" w="2897594">
                  <a:moveTo>
                    <a:pt x="4081" y="0"/>
                  </a:moveTo>
                  <a:lnTo>
                    <a:pt x="2893513" y="0"/>
                  </a:lnTo>
                  <a:cubicBezTo>
                    <a:pt x="2895767" y="0"/>
                    <a:pt x="2897594" y="1827"/>
                    <a:pt x="2897594" y="4081"/>
                  </a:cubicBezTo>
                  <a:lnTo>
                    <a:pt x="2897594" y="1698351"/>
                  </a:lnTo>
                  <a:cubicBezTo>
                    <a:pt x="2897594" y="1700605"/>
                    <a:pt x="2895767" y="1702432"/>
                    <a:pt x="2893513" y="1702432"/>
                  </a:cubicBezTo>
                  <a:lnTo>
                    <a:pt x="4081" y="1702432"/>
                  </a:lnTo>
                  <a:cubicBezTo>
                    <a:pt x="1827" y="1702432"/>
                    <a:pt x="0" y="1700605"/>
                    <a:pt x="0" y="1698351"/>
                  </a:cubicBezTo>
                  <a:lnTo>
                    <a:pt x="0" y="4081"/>
                  </a:lnTo>
                  <a:cubicBezTo>
                    <a:pt x="0" y="1827"/>
                    <a:pt x="1827" y="0"/>
                    <a:pt x="40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97594" cy="174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03660" y="694509"/>
            <a:ext cx="13280680" cy="1164132"/>
            <a:chOff x="0" y="0"/>
            <a:chExt cx="2897594" cy="2539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97594" cy="253992"/>
            </a:xfrm>
            <a:custGeom>
              <a:avLst/>
              <a:gdLst/>
              <a:ahLst/>
              <a:cxnLst/>
              <a:rect r="r" b="b" t="t" l="l"/>
              <a:pathLst>
                <a:path h="253992" w="2897594">
                  <a:moveTo>
                    <a:pt x="4081" y="0"/>
                  </a:moveTo>
                  <a:lnTo>
                    <a:pt x="2893513" y="0"/>
                  </a:lnTo>
                  <a:cubicBezTo>
                    <a:pt x="2895767" y="0"/>
                    <a:pt x="2897594" y="1827"/>
                    <a:pt x="2897594" y="4081"/>
                  </a:cubicBezTo>
                  <a:lnTo>
                    <a:pt x="2897594" y="249911"/>
                  </a:lnTo>
                  <a:cubicBezTo>
                    <a:pt x="2897594" y="252165"/>
                    <a:pt x="2895767" y="253992"/>
                    <a:pt x="2893513" y="253992"/>
                  </a:cubicBezTo>
                  <a:lnTo>
                    <a:pt x="4081" y="253992"/>
                  </a:lnTo>
                  <a:cubicBezTo>
                    <a:pt x="1827" y="253992"/>
                    <a:pt x="0" y="252165"/>
                    <a:pt x="0" y="249911"/>
                  </a:cubicBezTo>
                  <a:lnTo>
                    <a:pt x="0" y="4081"/>
                  </a:lnTo>
                  <a:cubicBezTo>
                    <a:pt x="0" y="1827"/>
                    <a:pt x="1827" y="0"/>
                    <a:pt x="4081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97594" cy="292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23100" y="1067677"/>
            <a:ext cx="2165184" cy="417797"/>
            <a:chOff x="0" y="0"/>
            <a:chExt cx="2886912" cy="55706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57063" cy="55706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64924" y="0"/>
              <a:ext cx="557063" cy="55706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329849" y="0"/>
              <a:ext cx="557063" cy="55706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3800340" y="5197043"/>
            <a:ext cx="10687319" cy="1088163"/>
          </a:xfrm>
          <a:custGeom>
            <a:avLst/>
            <a:gdLst/>
            <a:ahLst/>
            <a:cxnLst/>
            <a:rect r="r" b="b" t="t" l="l"/>
            <a:pathLst>
              <a:path h="1088163" w="10687319">
                <a:moveTo>
                  <a:pt x="0" y="0"/>
                </a:moveTo>
                <a:lnTo>
                  <a:pt x="10687320" y="0"/>
                </a:lnTo>
                <a:lnTo>
                  <a:pt x="10687320" y="1088164"/>
                </a:lnTo>
                <a:lnTo>
                  <a:pt x="0" y="108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226075" y="4387866"/>
            <a:ext cx="417797" cy="4177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1323" lIns="61323" bIns="61323" rIns="613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53027" y="4387866"/>
            <a:ext cx="417797" cy="41779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1323" lIns="61323" bIns="61323" rIns="6132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75657" y="4387866"/>
            <a:ext cx="5508683" cy="5204624"/>
          </a:xfrm>
          <a:custGeom>
            <a:avLst/>
            <a:gdLst/>
            <a:ahLst/>
            <a:cxnLst/>
            <a:rect r="r" b="b" t="t" l="l"/>
            <a:pathLst>
              <a:path h="5204624" w="5508683">
                <a:moveTo>
                  <a:pt x="0" y="0"/>
                </a:moveTo>
                <a:lnTo>
                  <a:pt x="5508683" y="0"/>
                </a:lnTo>
                <a:lnTo>
                  <a:pt x="5508683" y="5204625"/>
                </a:lnTo>
                <a:lnTo>
                  <a:pt x="0" y="5204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55" r="-37465" b="-29354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585077" y="3916680"/>
            <a:ext cx="711784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Canva Sans"/>
              </a:rPr>
              <a:t>#InfoParaTodos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6075" y="5292601"/>
            <a:ext cx="9835850" cy="72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000000"/>
                </a:solidFill>
                <a:latin typeface="Canva Sans"/>
              </a:rPr>
              <a:t>como levar informação a todos?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2225" y="1028700"/>
            <a:ext cx="11683549" cy="8229600"/>
          </a:xfrm>
          <a:custGeom>
            <a:avLst/>
            <a:gdLst/>
            <a:ahLst/>
            <a:cxnLst/>
            <a:rect r="r" b="b" t="t" l="l"/>
            <a:pathLst>
              <a:path h="8229600" w="11683549">
                <a:moveTo>
                  <a:pt x="0" y="0"/>
                </a:moveTo>
                <a:lnTo>
                  <a:pt x="11683550" y="0"/>
                </a:lnTo>
                <a:lnTo>
                  <a:pt x="116835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745" y="7063176"/>
            <a:ext cx="8085731" cy="4699097"/>
          </a:xfrm>
          <a:custGeom>
            <a:avLst/>
            <a:gdLst/>
            <a:ahLst/>
            <a:cxnLst/>
            <a:rect r="r" b="b" t="t" l="l"/>
            <a:pathLst>
              <a:path h="4699097" w="8085731">
                <a:moveTo>
                  <a:pt x="0" y="0"/>
                </a:moveTo>
                <a:lnTo>
                  <a:pt x="8085731" y="0"/>
                </a:lnTo>
                <a:lnTo>
                  <a:pt x="8085731" y="4699097"/>
                </a:lnTo>
                <a:lnTo>
                  <a:pt x="0" y="4699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12986" y="3701486"/>
            <a:ext cx="7062028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Canva Sans"/>
              </a:rPr>
              <a:t>Criando sites mais acessíveis!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75014" y="-767570"/>
            <a:ext cx="7902966" cy="4592881"/>
          </a:xfrm>
          <a:custGeom>
            <a:avLst/>
            <a:gdLst/>
            <a:ahLst/>
            <a:cxnLst/>
            <a:rect r="r" b="b" t="t" l="l"/>
            <a:pathLst>
              <a:path h="4592881" w="7902966">
                <a:moveTo>
                  <a:pt x="0" y="0"/>
                </a:moveTo>
                <a:lnTo>
                  <a:pt x="7902966" y="0"/>
                </a:lnTo>
                <a:lnTo>
                  <a:pt x="7902966" y="4592881"/>
                </a:lnTo>
                <a:lnTo>
                  <a:pt x="0" y="459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206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40927" y="629222"/>
            <a:ext cx="9606146" cy="1467729"/>
            <a:chOff x="0" y="0"/>
            <a:chExt cx="2530014" cy="3865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0014" cy="386562"/>
            </a:xfrm>
            <a:custGeom>
              <a:avLst/>
              <a:gdLst/>
              <a:ahLst/>
              <a:cxnLst/>
              <a:rect r="r" b="b" t="t" l="l"/>
              <a:pathLst>
                <a:path h="386562" w="2530014">
                  <a:moveTo>
                    <a:pt x="5642" y="0"/>
                  </a:moveTo>
                  <a:lnTo>
                    <a:pt x="2524372" y="0"/>
                  </a:lnTo>
                  <a:cubicBezTo>
                    <a:pt x="2527488" y="0"/>
                    <a:pt x="2530014" y="2526"/>
                    <a:pt x="2530014" y="5642"/>
                  </a:cubicBezTo>
                  <a:lnTo>
                    <a:pt x="2530014" y="380921"/>
                  </a:lnTo>
                  <a:cubicBezTo>
                    <a:pt x="2530014" y="382417"/>
                    <a:pt x="2529419" y="383852"/>
                    <a:pt x="2528361" y="384910"/>
                  </a:cubicBezTo>
                  <a:cubicBezTo>
                    <a:pt x="2527303" y="385968"/>
                    <a:pt x="2525868" y="386562"/>
                    <a:pt x="2524372" y="386562"/>
                  </a:cubicBezTo>
                  <a:lnTo>
                    <a:pt x="5642" y="386562"/>
                  </a:lnTo>
                  <a:cubicBezTo>
                    <a:pt x="4145" y="386562"/>
                    <a:pt x="2710" y="385968"/>
                    <a:pt x="1652" y="384910"/>
                  </a:cubicBezTo>
                  <a:cubicBezTo>
                    <a:pt x="594" y="383852"/>
                    <a:pt x="0" y="382417"/>
                    <a:pt x="0" y="380921"/>
                  </a:cubicBezTo>
                  <a:lnTo>
                    <a:pt x="0" y="5642"/>
                  </a:lnTo>
                  <a:cubicBezTo>
                    <a:pt x="0" y="4145"/>
                    <a:pt x="594" y="2710"/>
                    <a:pt x="1652" y="1652"/>
                  </a:cubicBezTo>
                  <a:cubicBezTo>
                    <a:pt x="2710" y="594"/>
                    <a:pt x="4145" y="0"/>
                    <a:pt x="5642" y="0"/>
                  </a:cubicBezTo>
                  <a:close/>
                </a:path>
              </a:pathLst>
            </a:custGeom>
            <a:solidFill>
              <a:srgbClr val="E4FB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30014" cy="42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612986" y="857250"/>
            <a:ext cx="7757251" cy="16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8"/>
              </a:lnSpc>
            </a:pPr>
            <a:r>
              <a:rPr lang="en-US" sz="4420">
                <a:solidFill>
                  <a:srgbClr val="000000"/>
                </a:solidFill>
                <a:latin typeface="Academy"/>
              </a:rPr>
              <a:t>solução</a:t>
            </a:r>
          </a:p>
          <a:p>
            <a:pPr algn="ctr">
              <a:lnSpc>
                <a:spcPts val="618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4759077" y="1199327"/>
            <a:ext cx="1707819" cy="329543"/>
            <a:chOff x="0" y="0"/>
            <a:chExt cx="2277092" cy="4393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39391" cy="43939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07B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918850" y="0"/>
              <a:ext cx="439391" cy="43939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B88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837701" y="0"/>
              <a:ext cx="439391" cy="43939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0D2DD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DAFz0nYpFO4</dc:identifier>
  <dcterms:modified xsi:type="dcterms:W3CDTF">2011-08-01T06:04:30Z</dcterms:modified>
  <cp:revision>1</cp:revision>
  <dc:title>Apresentação SheHacks</dc:title>
</cp:coreProperties>
</file>